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12446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866330"/>
            <a:ext cx="8636000" cy="26678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7052734"/>
            <a:ext cx="7112000" cy="31806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A71F-508A-46FE-B090-009B52444CBA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5FD1-3D12-4C46-94B9-DDCD53CA80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A71F-508A-46FE-B090-009B52444CBA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5FD1-3D12-4C46-94B9-DDCD53CA80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498420"/>
            <a:ext cx="2286000" cy="1061943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98420"/>
            <a:ext cx="6688667" cy="1061943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A71F-508A-46FE-B090-009B52444CBA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5FD1-3D12-4C46-94B9-DDCD53CA80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A71F-508A-46FE-B090-009B52444CBA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5FD1-3D12-4C46-94B9-DDCD53CA80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7997710"/>
            <a:ext cx="8636000" cy="2471914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5275147"/>
            <a:ext cx="8636000" cy="2722562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A71F-508A-46FE-B090-009B52444CBA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5FD1-3D12-4C46-94B9-DDCD53CA80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2904069"/>
            <a:ext cx="4487333" cy="821378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2904069"/>
            <a:ext cx="4487333" cy="821378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A71F-508A-46FE-B090-009B52444CBA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5FD1-3D12-4C46-94B9-DDCD53CA80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785946"/>
            <a:ext cx="4489098" cy="1161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3946995"/>
            <a:ext cx="4489098" cy="717085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2785946"/>
            <a:ext cx="4490861" cy="1161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3946995"/>
            <a:ext cx="4490861" cy="717085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A71F-508A-46FE-B090-009B52444CBA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5FD1-3D12-4C46-94B9-DDCD53CA80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A71F-508A-46FE-B090-009B52444CBA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5FD1-3D12-4C46-94B9-DDCD53CA80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A71F-508A-46FE-B090-009B52444CBA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5FD1-3D12-4C46-94B9-DDCD53CA80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95535"/>
            <a:ext cx="3342570" cy="21089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495538"/>
            <a:ext cx="5679722" cy="1062231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604443"/>
            <a:ext cx="3342570" cy="85134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A71F-508A-46FE-B090-009B52444CBA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5FD1-3D12-4C46-94B9-DDCD53CA80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8712200"/>
            <a:ext cx="6096000" cy="1028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1112073"/>
            <a:ext cx="6096000" cy="7467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9740725"/>
            <a:ext cx="6096000" cy="146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A71F-508A-46FE-B090-009B52444CBA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F5FD1-3D12-4C46-94B9-DDCD53CA80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498417"/>
            <a:ext cx="9144000" cy="20743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2904069"/>
            <a:ext cx="9144000" cy="82137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11535601"/>
            <a:ext cx="2370667" cy="6626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5A71F-508A-46FE-B090-009B52444CBA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11535601"/>
            <a:ext cx="3217333" cy="6626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11535601"/>
            <a:ext cx="2370667" cy="6626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F5FD1-3D12-4C46-94B9-DDCD53CA800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868872" y="876754"/>
            <a:ext cx="1552890" cy="662483"/>
            <a:chOff x="1868872" y="876754"/>
            <a:chExt cx="1552890" cy="662483"/>
          </a:xfrm>
        </p:grpSpPr>
        <p:sp>
          <p:nvSpPr>
            <p:cNvPr id="2" name="Freeform 1"/>
            <p:cNvSpPr/>
            <p:nvPr/>
          </p:nvSpPr>
          <p:spPr>
            <a:xfrm>
              <a:off x="1868872" y="876754"/>
              <a:ext cx="363170" cy="660407"/>
            </a:xfrm>
            <a:custGeom>
              <a:avLst/>
              <a:gdLst/>
              <a:ahLst/>
              <a:cxnLst/>
              <a:rect l="0" t="0" r="0" b="0"/>
              <a:pathLst>
                <a:path w="363170" h="660407">
                  <a:moveTo>
                    <a:pt x="289470" y="176095"/>
                  </a:moveTo>
                  <a:lnTo>
                    <a:pt x="298535" y="117478"/>
                  </a:lnTo>
                  <a:lnTo>
                    <a:pt x="293109" y="93891"/>
                  </a:lnTo>
                  <a:lnTo>
                    <a:pt x="270561" y="50153"/>
                  </a:lnTo>
                  <a:lnTo>
                    <a:pt x="244873" y="23876"/>
                  </a:lnTo>
                  <a:lnTo>
                    <a:pt x="215034" y="6861"/>
                  </a:lnTo>
                  <a:lnTo>
                    <a:pt x="178377" y="0"/>
                  </a:lnTo>
                  <a:lnTo>
                    <a:pt x="143470" y="3556"/>
                  </a:lnTo>
                  <a:lnTo>
                    <a:pt x="105310" y="17608"/>
                  </a:lnTo>
                  <a:lnTo>
                    <a:pt x="69957" y="42178"/>
                  </a:lnTo>
                  <a:lnTo>
                    <a:pt x="27390" y="97470"/>
                  </a:lnTo>
                  <a:lnTo>
                    <a:pt x="19994" y="106131"/>
                  </a:lnTo>
                  <a:lnTo>
                    <a:pt x="11775" y="128232"/>
                  </a:lnTo>
                  <a:lnTo>
                    <a:pt x="0" y="188206"/>
                  </a:lnTo>
                  <a:lnTo>
                    <a:pt x="6946" y="248374"/>
                  </a:lnTo>
                  <a:lnTo>
                    <a:pt x="25172" y="305666"/>
                  </a:lnTo>
                  <a:lnTo>
                    <a:pt x="50112" y="342388"/>
                  </a:lnTo>
                  <a:lnTo>
                    <a:pt x="79729" y="364318"/>
                  </a:lnTo>
                  <a:lnTo>
                    <a:pt x="110731" y="378224"/>
                  </a:lnTo>
                  <a:lnTo>
                    <a:pt x="131651" y="379794"/>
                  </a:lnTo>
                  <a:lnTo>
                    <a:pt x="153817" y="375423"/>
                  </a:lnTo>
                  <a:lnTo>
                    <a:pt x="191434" y="358638"/>
                  </a:lnTo>
                  <a:lnTo>
                    <a:pt x="241335" y="317637"/>
                  </a:lnTo>
                  <a:lnTo>
                    <a:pt x="278610" y="258628"/>
                  </a:lnTo>
                  <a:lnTo>
                    <a:pt x="304417" y="199269"/>
                  </a:lnTo>
                  <a:lnTo>
                    <a:pt x="306454" y="200903"/>
                  </a:lnTo>
                  <a:lnTo>
                    <a:pt x="309990" y="264023"/>
                  </a:lnTo>
                  <a:lnTo>
                    <a:pt x="313540" y="322839"/>
                  </a:lnTo>
                  <a:lnTo>
                    <a:pt x="319571" y="379517"/>
                  </a:lnTo>
                  <a:lnTo>
                    <a:pt x="320615" y="438489"/>
                  </a:lnTo>
                  <a:lnTo>
                    <a:pt x="329374" y="499327"/>
                  </a:lnTo>
                  <a:lnTo>
                    <a:pt x="342369" y="558311"/>
                  </a:lnTo>
                  <a:lnTo>
                    <a:pt x="349597" y="608709"/>
                  </a:lnTo>
                  <a:lnTo>
                    <a:pt x="352458" y="637430"/>
                  </a:lnTo>
                  <a:lnTo>
                    <a:pt x="363169" y="6604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11026" y="152663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34861" y="888491"/>
              <a:ext cx="271353" cy="650746"/>
            </a:xfrm>
            <a:custGeom>
              <a:avLst/>
              <a:gdLst/>
              <a:ahLst/>
              <a:cxnLst/>
              <a:rect l="0" t="0" r="0" b="0"/>
              <a:pathLst>
                <a:path w="271353" h="650746">
                  <a:moveTo>
                    <a:pt x="223646" y="153830"/>
                  </a:moveTo>
                  <a:lnTo>
                    <a:pt x="186560" y="216110"/>
                  </a:lnTo>
                  <a:lnTo>
                    <a:pt x="149872" y="278437"/>
                  </a:lnTo>
                  <a:lnTo>
                    <a:pt x="129342" y="332586"/>
                  </a:lnTo>
                  <a:lnTo>
                    <a:pt x="109352" y="386062"/>
                  </a:lnTo>
                  <a:lnTo>
                    <a:pt x="87438" y="447321"/>
                  </a:lnTo>
                  <a:lnTo>
                    <a:pt x="70485" y="504608"/>
                  </a:lnTo>
                  <a:lnTo>
                    <a:pt x="69471" y="555681"/>
                  </a:lnTo>
                  <a:lnTo>
                    <a:pt x="82948" y="600320"/>
                  </a:lnTo>
                  <a:lnTo>
                    <a:pt x="95213" y="624841"/>
                  </a:lnTo>
                  <a:lnTo>
                    <a:pt x="111583" y="641199"/>
                  </a:lnTo>
                  <a:lnTo>
                    <a:pt x="120861" y="647198"/>
                  </a:lnTo>
                  <a:lnTo>
                    <a:pt x="143649" y="650745"/>
                  </a:lnTo>
                  <a:lnTo>
                    <a:pt x="196406" y="643490"/>
                  </a:lnTo>
                  <a:lnTo>
                    <a:pt x="232343" y="622958"/>
                  </a:lnTo>
                  <a:lnTo>
                    <a:pt x="259628" y="589058"/>
                  </a:lnTo>
                  <a:lnTo>
                    <a:pt x="271352" y="543789"/>
                  </a:lnTo>
                  <a:lnTo>
                    <a:pt x="263648" y="493331"/>
                  </a:lnTo>
                  <a:lnTo>
                    <a:pt x="248489" y="440690"/>
                  </a:lnTo>
                  <a:lnTo>
                    <a:pt x="236596" y="408451"/>
                  </a:lnTo>
                  <a:lnTo>
                    <a:pt x="217605" y="383561"/>
                  </a:lnTo>
                  <a:lnTo>
                    <a:pt x="161046" y="332909"/>
                  </a:lnTo>
                  <a:lnTo>
                    <a:pt x="102311" y="283687"/>
                  </a:lnTo>
                  <a:lnTo>
                    <a:pt x="41601" y="221290"/>
                  </a:lnTo>
                  <a:lnTo>
                    <a:pt x="13122" y="175734"/>
                  </a:lnTo>
                  <a:lnTo>
                    <a:pt x="92" y="137963"/>
                  </a:lnTo>
                  <a:lnTo>
                    <a:pt x="0" y="97136"/>
                  </a:lnTo>
                  <a:lnTo>
                    <a:pt x="7382" y="60992"/>
                  </a:lnTo>
                  <a:lnTo>
                    <a:pt x="19904" y="41989"/>
                  </a:lnTo>
                  <a:lnTo>
                    <a:pt x="56539" y="10725"/>
                  </a:lnTo>
                  <a:lnTo>
                    <a:pt x="79966" y="2490"/>
                  </a:lnTo>
                  <a:lnTo>
                    <a:pt x="107146" y="0"/>
                  </a:lnTo>
                  <a:lnTo>
                    <a:pt x="152993" y="6345"/>
                  </a:lnTo>
                  <a:lnTo>
                    <a:pt x="204231" y="31977"/>
                  </a:lnTo>
                  <a:lnTo>
                    <a:pt x="227886" y="50540"/>
                  </a:lnTo>
                  <a:lnTo>
                    <a:pt x="242298" y="70489"/>
                  </a:lnTo>
                  <a:lnTo>
                    <a:pt x="251400" y="107039"/>
                  </a:lnTo>
                  <a:lnTo>
                    <a:pt x="248507" y="141916"/>
                  </a:lnTo>
                  <a:lnTo>
                    <a:pt x="234175" y="1854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27005" y="1263419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2663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010943" y="983613"/>
            <a:ext cx="5401120" cy="890460"/>
            <a:chOff x="2010943" y="983613"/>
            <a:chExt cx="5401120" cy="890460"/>
          </a:xfrm>
        </p:grpSpPr>
        <p:sp>
          <p:nvSpPr>
            <p:cNvPr id="7" name="Freeform 6"/>
            <p:cNvSpPr/>
            <p:nvPr/>
          </p:nvSpPr>
          <p:spPr>
            <a:xfrm>
              <a:off x="3824535" y="983613"/>
              <a:ext cx="468470" cy="536233"/>
            </a:xfrm>
            <a:custGeom>
              <a:avLst/>
              <a:gdLst/>
              <a:ahLst/>
              <a:cxnLst/>
              <a:rect l="0" t="0" r="0" b="0"/>
              <a:pathLst>
                <a:path w="468470" h="536233">
                  <a:moveTo>
                    <a:pt x="207879" y="6065"/>
                  </a:moveTo>
                  <a:lnTo>
                    <a:pt x="175427" y="0"/>
                  </a:lnTo>
                  <a:lnTo>
                    <a:pt x="143282" y="6088"/>
                  </a:lnTo>
                  <a:lnTo>
                    <a:pt x="105811" y="23360"/>
                  </a:lnTo>
                  <a:lnTo>
                    <a:pt x="55964" y="64538"/>
                  </a:lnTo>
                  <a:lnTo>
                    <a:pt x="33146" y="97610"/>
                  </a:lnTo>
                  <a:lnTo>
                    <a:pt x="12880" y="159112"/>
                  </a:lnTo>
                  <a:lnTo>
                    <a:pt x="2443" y="211420"/>
                  </a:lnTo>
                  <a:lnTo>
                    <a:pt x="0" y="267343"/>
                  </a:lnTo>
                  <a:lnTo>
                    <a:pt x="9063" y="325697"/>
                  </a:lnTo>
                  <a:lnTo>
                    <a:pt x="22118" y="381678"/>
                  </a:lnTo>
                  <a:lnTo>
                    <a:pt x="52772" y="434936"/>
                  </a:lnTo>
                  <a:lnTo>
                    <a:pt x="92623" y="487397"/>
                  </a:lnTo>
                  <a:lnTo>
                    <a:pt x="114540" y="507769"/>
                  </a:lnTo>
                  <a:lnTo>
                    <a:pt x="154357" y="525815"/>
                  </a:lnTo>
                  <a:lnTo>
                    <a:pt x="201509" y="536232"/>
                  </a:lnTo>
                  <a:lnTo>
                    <a:pt x="256837" y="530456"/>
                  </a:lnTo>
                  <a:lnTo>
                    <a:pt x="319915" y="507439"/>
                  </a:lnTo>
                  <a:lnTo>
                    <a:pt x="343071" y="498740"/>
                  </a:lnTo>
                  <a:lnTo>
                    <a:pt x="375838" y="470497"/>
                  </a:lnTo>
                  <a:lnTo>
                    <a:pt x="422673" y="408499"/>
                  </a:lnTo>
                  <a:lnTo>
                    <a:pt x="447360" y="353320"/>
                  </a:lnTo>
                  <a:lnTo>
                    <a:pt x="462240" y="303278"/>
                  </a:lnTo>
                  <a:lnTo>
                    <a:pt x="468469" y="251406"/>
                  </a:lnTo>
                  <a:lnTo>
                    <a:pt x="464725" y="198992"/>
                  </a:lnTo>
                  <a:lnTo>
                    <a:pt x="445029" y="152006"/>
                  </a:lnTo>
                  <a:lnTo>
                    <a:pt x="405762" y="95378"/>
                  </a:lnTo>
                  <a:lnTo>
                    <a:pt x="354159" y="52303"/>
                  </a:lnTo>
                  <a:lnTo>
                    <a:pt x="326705" y="38314"/>
                  </a:lnTo>
                  <a:lnTo>
                    <a:pt x="280310" y="26213"/>
                  </a:lnTo>
                  <a:lnTo>
                    <a:pt x="260522" y="16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48228" y="1379233"/>
              <a:ext cx="94757" cy="168457"/>
            </a:xfrm>
            <a:custGeom>
              <a:avLst/>
              <a:gdLst/>
              <a:ahLst/>
              <a:cxnLst/>
              <a:rect l="0" t="0" r="0" b="0"/>
              <a:pathLst>
                <a:path w="94757" h="168457">
                  <a:moveTo>
                    <a:pt x="0" y="0"/>
                  </a:moveTo>
                  <a:lnTo>
                    <a:pt x="35916" y="63427"/>
                  </a:lnTo>
                  <a:lnTo>
                    <a:pt x="70045" y="125194"/>
                  </a:lnTo>
                  <a:lnTo>
                    <a:pt x="89182" y="153888"/>
                  </a:lnTo>
                  <a:lnTo>
                    <a:pt x="9475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50703" y="1316062"/>
              <a:ext cx="205445" cy="215546"/>
            </a:xfrm>
            <a:custGeom>
              <a:avLst/>
              <a:gdLst/>
              <a:ahLst/>
              <a:cxnLst/>
              <a:rect l="0" t="0" r="0" b="0"/>
              <a:pathLst>
                <a:path w="205445" h="215546">
                  <a:moveTo>
                    <a:pt x="18623" y="21057"/>
                  </a:moveTo>
                  <a:lnTo>
                    <a:pt x="1834" y="83337"/>
                  </a:lnTo>
                  <a:lnTo>
                    <a:pt x="0" y="122438"/>
                  </a:lnTo>
                  <a:lnTo>
                    <a:pt x="7516" y="156771"/>
                  </a:lnTo>
                  <a:lnTo>
                    <a:pt x="17976" y="178470"/>
                  </a:lnTo>
                  <a:lnTo>
                    <a:pt x="42608" y="204828"/>
                  </a:lnTo>
                  <a:lnTo>
                    <a:pt x="68278" y="213867"/>
                  </a:lnTo>
                  <a:lnTo>
                    <a:pt x="96844" y="215545"/>
                  </a:lnTo>
                  <a:lnTo>
                    <a:pt x="121238" y="208491"/>
                  </a:lnTo>
                  <a:lnTo>
                    <a:pt x="140659" y="194438"/>
                  </a:lnTo>
                  <a:lnTo>
                    <a:pt x="172191" y="156820"/>
                  </a:lnTo>
                  <a:lnTo>
                    <a:pt x="196571" y="96806"/>
                  </a:lnTo>
                  <a:lnTo>
                    <a:pt x="204710" y="60659"/>
                  </a:lnTo>
                  <a:lnTo>
                    <a:pt x="205444" y="36318"/>
                  </a:lnTo>
                  <a:lnTo>
                    <a:pt x="19760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60139" y="1337035"/>
              <a:ext cx="193499" cy="210782"/>
            </a:xfrm>
            <a:custGeom>
              <a:avLst/>
              <a:gdLst/>
              <a:ahLst/>
              <a:cxnLst/>
              <a:rect l="0" t="0" r="0" b="0"/>
              <a:pathLst>
                <a:path w="193499" h="210782">
                  <a:moveTo>
                    <a:pt x="109270" y="115897"/>
                  </a:moveTo>
                  <a:lnTo>
                    <a:pt x="120449" y="99130"/>
                  </a:lnTo>
                  <a:lnTo>
                    <a:pt x="127400" y="66345"/>
                  </a:lnTo>
                  <a:lnTo>
                    <a:pt x="123871" y="32585"/>
                  </a:lnTo>
                  <a:lnTo>
                    <a:pt x="115369" y="14139"/>
                  </a:lnTo>
                  <a:lnTo>
                    <a:pt x="109827" y="5944"/>
                  </a:lnTo>
                  <a:lnTo>
                    <a:pt x="101452" y="1651"/>
                  </a:lnTo>
                  <a:lnTo>
                    <a:pt x="79669" y="0"/>
                  </a:lnTo>
                  <a:lnTo>
                    <a:pt x="69649" y="3538"/>
                  </a:lnTo>
                  <a:lnTo>
                    <a:pt x="52276" y="16827"/>
                  </a:lnTo>
                  <a:lnTo>
                    <a:pt x="23229" y="53954"/>
                  </a:lnTo>
                  <a:lnTo>
                    <a:pt x="1161" y="111120"/>
                  </a:lnTo>
                  <a:lnTo>
                    <a:pt x="0" y="134831"/>
                  </a:lnTo>
                  <a:lnTo>
                    <a:pt x="8787" y="178649"/>
                  </a:lnTo>
                  <a:lnTo>
                    <a:pt x="23995" y="204940"/>
                  </a:lnTo>
                  <a:lnTo>
                    <a:pt x="31363" y="209184"/>
                  </a:lnTo>
                  <a:lnTo>
                    <a:pt x="48908" y="210781"/>
                  </a:lnTo>
                  <a:lnTo>
                    <a:pt x="57331" y="206059"/>
                  </a:lnTo>
                  <a:lnTo>
                    <a:pt x="94863" y="157637"/>
                  </a:lnTo>
                  <a:lnTo>
                    <a:pt x="110590" y="126315"/>
                  </a:lnTo>
                  <a:lnTo>
                    <a:pt x="117070" y="89218"/>
                  </a:lnTo>
                  <a:lnTo>
                    <a:pt x="119149" y="85243"/>
                  </a:lnTo>
                  <a:lnTo>
                    <a:pt x="121705" y="87272"/>
                  </a:lnTo>
                  <a:lnTo>
                    <a:pt x="150066" y="148272"/>
                  </a:lnTo>
                  <a:lnTo>
                    <a:pt x="175214" y="179008"/>
                  </a:lnTo>
                  <a:lnTo>
                    <a:pt x="193498" y="1895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07521" y="1127649"/>
              <a:ext cx="188214" cy="446141"/>
            </a:xfrm>
            <a:custGeom>
              <a:avLst/>
              <a:gdLst/>
              <a:ahLst/>
              <a:cxnLst/>
              <a:rect l="0" t="0" r="0" b="0"/>
              <a:pathLst>
                <a:path w="188214" h="446141">
                  <a:moveTo>
                    <a:pt x="125100" y="304226"/>
                  </a:moveTo>
                  <a:lnTo>
                    <a:pt x="115525" y="272944"/>
                  </a:lnTo>
                  <a:lnTo>
                    <a:pt x="104857" y="256788"/>
                  </a:lnTo>
                  <a:lnTo>
                    <a:pt x="97567" y="252713"/>
                  </a:lnTo>
                  <a:lnTo>
                    <a:pt x="80108" y="251306"/>
                  </a:lnTo>
                  <a:lnTo>
                    <a:pt x="63770" y="257699"/>
                  </a:lnTo>
                  <a:lnTo>
                    <a:pt x="34217" y="280868"/>
                  </a:lnTo>
                  <a:lnTo>
                    <a:pt x="12904" y="312253"/>
                  </a:lnTo>
                  <a:lnTo>
                    <a:pt x="2950" y="356777"/>
                  </a:lnTo>
                  <a:lnTo>
                    <a:pt x="0" y="401425"/>
                  </a:lnTo>
                  <a:lnTo>
                    <a:pt x="5550" y="423855"/>
                  </a:lnTo>
                  <a:lnTo>
                    <a:pt x="10305" y="433112"/>
                  </a:lnTo>
                  <a:lnTo>
                    <a:pt x="18154" y="439283"/>
                  </a:lnTo>
                  <a:lnTo>
                    <a:pt x="39354" y="446140"/>
                  </a:lnTo>
                  <a:lnTo>
                    <a:pt x="49219" y="445628"/>
                  </a:lnTo>
                  <a:lnTo>
                    <a:pt x="66419" y="438821"/>
                  </a:lnTo>
                  <a:lnTo>
                    <a:pt x="89256" y="421835"/>
                  </a:lnTo>
                  <a:lnTo>
                    <a:pt x="117933" y="377154"/>
                  </a:lnTo>
                  <a:lnTo>
                    <a:pt x="139094" y="329994"/>
                  </a:lnTo>
                  <a:lnTo>
                    <a:pt x="164086" y="267895"/>
                  </a:lnTo>
                  <a:lnTo>
                    <a:pt x="180635" y="209962"/>
                  </a:lnTo>
                  <a:lnTo>
                    <a:pt x="186009" y="153854"/>
                  </a:lnTo>
                  <a:lnTo>
                    <a:pt x="187601" y="98364"/>
                  </a:lnTo>
                  <a:lnTo>
                    <a:pt x="188139" y="35618"/>
                  </a:lnTo>
                  <a:lnTo>
                    <a:pt x="188213" y="6640"/>
                  </a:lnTo>
                  <a:lnTo>
                    <a:pt x="184723" y="551"/>
                  </a:lnTo>
                  <a:lnTo>
                    <a:pt x="178887" y="0"/>
                  </a:lnTo>
                  <a:lnTo>
                    <a:pt x="171487" y="3143"/>
                  </a:lnTo>
                  <a:lnTo>
                    <a:pt x="160145" y="15993"/>
                  </a:lnTo>
                  <a:lnTo>
                    <a:pt x="147182" y="49198"/>
                  </a:lnTo>
                  <a:lnTo>
                    <a:pt x="139052" y="96081"/>
                  </a:lnTo>
                  <a:lnTo>
                    <a:pt x="136643" y="147017"/>
                  </a:lnTo>
                  <a:lnTo>
                    <a:pt x="135929" y="199154"/>
                  </a:lnTo>
                  <a:lnTo>
                    <a:pt x="135718" y="248527"/>
                  </a:lnTo>
                  <a:lnTo>
                    <a:pt x="141236" y="301543"/>
                  </a:lnTo>
                  <a:lnTo>
                    <a:pt x="156686" y="3358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48435" y="1368704"/>
              <a:ext cx="136872" cy="179778"/>
            </a:xfrm>
            <a:custGeom>
              <a:avLst/>
              <a:gdLst/>
              <a:ahLst/>
              <a:cxnLst/>
              <a:rect l="0" t="0" r="0" b="0"/>
              <a:pathLst>
                <a:path w="136872" h="179778">
                  <a:moveTo>
                    <a:pt x="0" y="0"/>
                  </a:moveTo>
                  <a:lnTo>
                    <a:pt x="3119" y="42692"/>
                  </a:lnTo>
                  <a:lnTo>
                    <a:pt x="14654" y="95521"/>
                  </a:lnTo>
                  <a:lnTo>
                    <a:pt x="28198" y="152706"/>
                  </a:lnTo>
                  <a:lnTo>
                    <a:pt x="36301" y="179777"/>
                  </a:lnTo>
                  <a:lnTo>
                    <a:pt x="24918" y="126840"/>
                  </a:lnTo>
                  <a:lnTo>
                    <a:pt x="24939" y="73105"/>
                  </a:lnTo>
                  <a:lnTo>
                    <a:pt x="30971" y="47699"/>
                  </a:lnTo>
                  <a:lnTo>
                    <a:pt x="41451" y="28609"/>
                  </a:lnTo>
                  <a:lnTo>
                    <a:pt x="57027" y="15445"/>
                  </a:lnTo>
                  <a:lnTo>
                    <a:pt x="76818" y="686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90590" y="1400290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8616"/>
                  </a:lnTo>
                  <a:lnTo>
                    <a:pt x="11453" y="115213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22176" y="1295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01160" y="1158134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0" y="232021"/>
                  </a:lnTo>
                  <a:lnTo>
                    <a:pt x="3120" y="291795"/>
                  </a:lnTo>
                  <a:lnTo>
                    <a:pt x="8333" y="343431"/>
                  </a:lnTo>
                  <a:lnTo>
                    <a:pt x="10528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80144" y="1505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724202" y="1401614"/>
              <a:ext cx="224400" cy="181957"/>
            </a:xfrm>
            <a:custGeom>
              <a:avLst/>
              <a:gdLst/>
              <a:ahLst/>
              <a:cxnLst/>
              <a:rect l="0" t="0" r="0" b="0"/>
              <a:pathLst>
                <a:path w="224400" h="181957">
                  <a:moveTo>
                    <a:pt x="119114" y="40790"/>
                  </a:moveTo>
                  <a:lnTo>
                    <a:pt x="113525" y="24022"/>
                  </a:lnTo>
                  <a:lnTo>
                    <a:pt x="101422" y="9551"/>
                  </a:lnTo>
                  <a:lnTo>
                    <a:pt x="93282" y="2416"/>
                  </a:lnTo>
                  <a:lnTo>
                    <a:pt x="84345" y="0"/>
                  </a:lnTo>
                  <a:lnTo>
                    <a:pt x="65057" y="3553"/>
                  </a:lnTo>
                  <a:lnTo>
                    <a:pt x="40056" y="18708"/>
                  </a:lnTo>
                  <a:lnTo>
                    <a:pt x="17830" y="43606"/>
                  </a:lnTo>
                  <a:lnTo>
                    <a:pt x="2016" y="73210"/>
                  </a:lnTo>
                  <a:lnTo>
                    <a:pt x="0" y="93803"/>
                  </a:lnTo>
                  <a:lnTo>
                    <a:pt x="8238" y="135619"/>
                  </a:lnTo>
                  <a:lnTo>
                    <a:pt x="23351" y="167153"/>
                  </a:lnTo>
                  <a:lnTo>
                    <a:pt x="31875" y="174165"/>
                  </a:lnTo>
                  <a:lnTo>
                    <a:pt x="53825" y="181956"/>
                  </a:lnTo>
                  <a:lnTo>
                    <a:pt x="63890" y="181694"/>
                  </a:lnTo>
                  <a:lnTo>
                    <a:pt x="81312" y="175164"/>
                  </a:lnTo>
                  <a:lnTo>
                    <a:pt x="93734" y="161343"/>
                  </a:lnTo>
                  <a:lnTo>
                    <a:pt x="111241" y="123874"/>
                  </a:lnTo>
                  <a:lnTo>
                    <a:pt x="116781" y="87504"/>
                  </a:lnTo>
                  <a:lnTo>
                    <a:pt x="118728" y="84801"/>
                  </a:lnTo>
                  <a:lnTo>
                    <a:pt x="121197" y="88848"/>
                  </a:lnTo>
                  <a:lnTo>
                    <a:pt x="138105" y="135159"/>
                  </a:lnTo>
                  <a:lnTo>
                    <a:pt x="156846" y="158958"/>
                  </a:lnTo>
                  <a:lnTo>
                    <a:pt x="174489" y="173638"/>
                  </a:lnTo>
                  <a:lnTo>
                    <a:pt x="184106" y="176148"/>
                  </a:lnTo>
                  <a:lnTo>
                    <a:pt x="224399" y="1671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01243" y="1189720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1" y="52050"/>
                  </a:lnTo>
                  <a:lnTo>
                    <a:pt x="1" y="108229"/>
                  </a:lnTo>
                  <a:lnTo>
                    <a:pt x="1" y="163089"/>
                  </a:lnTo>
                  <a:lnTo>
                    <a:pt x="3120" y="212099"/>
                  </a:lnTo>
                  <a:lnTo>
                    <a:pt x="9065" y="275473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38072" y="1305533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0"/>
                  </a:moveTo>
                  <a:lnTo>
                    <a:pt x="116704" y="17958"/>
                  </a:lnTo>
                  <a:lnTo>
                    <a:pt x="62654" y="3166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117056" y="1384189"/>
              <a:ext cx="151443" cy="174029"/>
            </a:xfrm>
            <a:custGeom>
              <a:avLst/>
              <a:gdLst/>
              <a:ahLst/>
              <a:cxnLst/>
              <a:rect l="0" t="0" r="0" b="0"/>
              <a:pathLst>
                <a:path w="151443" h="174029">
                  <a:moveTo>
                    <a:pt x="0" y="89800"/>
                  </a:moveTo>
                  <a:lnTo>
                    <a:pt x="48931" y="89800"/>
                  </a:lnTo>
                  <a:lnTo>
                    <a:pt x="102472" y="84211"/>
                  </a:lnTo>
                  <a:lnTo>
                    <a:pt x="136038" y="69557"/>
                  </a:lnTo>
                  <a:lnTo>
                    <a:pt x="143335" y="61097"/>
                  </a:lnTo>
                  <a:lnTo>
                    <a:pt x="151442" y="39219"/>
                  </a:lnTo>
                  <a:lnTo>
                    <a:pt x="151264" y="29173"/>
                  </a:lnTo>
                  <a:lnTo>
                    <a:pt x="144828" y="11772"/>
                  </a:lnTo>
                  <a:lnTo>
                    <a:pt x="136326" y="6196"/>
                  </a:lnTo>
                  <a:lnTo>
                    <a:pt x="111282" y="0"/>
                  </a:lnTo>
                  <a:lnTo>
                    <a:pt x="90013" y="3486"/>
                  </a:lnTo>
                  <a:lnTo>
                    <a:pt x="64885" y="18602"/>
                  </a:lnTo>
                  <a:lnTo>
                    <a:pt x="42622" y="41018"/>
                  </a:lnTo>
                  <a:lnTo>
                    <a:pt x="35434" y="50260"/>
                  </a:lnTo>
                  <a:lnTo>
                    <a:pt x="27447" y="73007"/>
                  </a:lnTo>
                  <a:lnTo>
                    <a:pt x="25067" y="97544"/>
                  </a:lnTo>
                  <a:lnTo>
                    <a:pt x="27909" y="120148"/>
                  </a:lnTo>
                  <a:lnTo>
                    <a:pt x="36191" y="138773"/>
                  </a:lnTo>
                  <a:lnTo>
                    <a:pt x="41675" y="147015"/>
                  </a:lnTo>
                  <a:lnTo>
                    <a:pt x="57127" y="159293"/>
                  </a:lnTo>
                  <a:lnTo>
                    <a:pt x="76862" y="167479"/>
                  </a:lnTo>
                  <a:lnTo>
                    <a:pt x="121421" y="172735"/>
                  </a:lnTo>
                  <a:lnTo>
                    <a:pt x="147399" y="1740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69740" y="1379233"/>
              <a:ext cx="136871" cy="195254"/>
            </a:xfrm>
            <a:custGeom>
              <a:avLst/>
              <a:gdLst/>
              <a:ahLst/>
              <a:cxnLst/>
              <a:rect l="0" t="0" r="0" b="0"/>
              <a:pathLst>
                <a:path w="136871" h="195254">
                  <a:moveTo>
                    <a:pt x="0" y="94756"/>
                  </a:moveTo>
                  <a:lnTo>
                    <a:pt x="27511" y="148631"/>
                  </a:lnTo>
                  <a:lnTo>
                    <a:pt x="39607" y="178180"/>
                  </a:lnTo>
                  <a:lnTo>
                    <a:pt x="51138" y="194614"/>
                  </a:lnTo>
                  <a:lnTo>
                    <a:pt x="52810" y="195253"/>
                  </a:lnTo>
                  <a:lnTo>
                    <a:pt x="31492" y="132957"/>
                  </a:lnTo>
                  <a:lnTo>
                    <a:pt x="16366" y="74570"/>
                  </a:lnTo>
                  <a:lnTo>
                    <a:pt x="18192" y="53029"/>
                  </a:lnTo>
                  <a:lnTo>
                    <a:pt x="22657" y="44711"/>
                  </a:lnTo>
                  <a:lnTo>
                    <a:pt x="36976" y="32350"/>
                  </a:lnTo>
                  <a:lnTo>
                    <a:pt x="95230" y="739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07820" y="1409030"/>
              <a:ext cx="256761" cy="187955"/>
            </a:xfrm>
            <a:custGeom>
              <a:avLst/>
              <a:gdLst/>
              <a:ahLst/>
              <a:cxnLst/>
              <a:rect l="0" t="0" r="0" b="0"/>
              <a:pathLst>
                <a:path w="256761" h="187955">
                  <a:moveTo>
                    <a:pt x="140947" y="64959"/>
                  </a:moveTo>
                  <a:lnTo>
                    <a:pt x="131371" y="33677"/>
                  </a:lnTo>
                  <a:lnTo>
                    <a:pt x="120703" y="17521"/>
                  </a:lnTo>
                  <a:lnTo>
                    <a:pt x="105043" y="5661"/>
                  </a:lnTo>
                  <a:lnTo>
                    <a:pt x="95954" y="861"/>
                  </a:lnTo>
                  <a:lnTo>
                    <a:pt x="85215" y="0"/>
                  </a:lnTo>
                  <a:lnTo>
                    <a:pt x="60805" y="5283"/>
                  </a:lnTo>
                  <a:lnTo>
                    <a:pt x="40597" y="18549"/>
                  </a:lnTo>
                  <a:lnTo>
                    <a:pt x="24987" y="36144"/>
                  </a:lnTo>
                  <a:lnTo>
                    <a:pt x="5434" y="79154"/>
                  </a:lnTo>
                  <a:lnTo>
                    <a:pt x="0" y="104024"/>
                  </a:lnTo>
                  <a:lnTo>
                    <a:pt x="6043" y="148585"/>
                  </a:lnTo>
                  <a:lnTo>
                    <a:pt x="8897" y="159314"/>
                  </a:lnTo>
                  <a:lnTo>
                    <a:pt x="14309" y="167637"/>
                  </a:lnTo>
                  <a:lnTo>
                    <a:pt x="29681" y="180004"/>
                  </a:lnTo>
                  <a:lnTo>
                    <a:pt x="63655" y="187954"/>
                  </a:lnTo>
                  <a:lnTo>
                    <a:pt x="86708" y="183574"/>
                  </a:lnTo>
                  <a:lnTo>
                    <a:pt x="97769" y="179131"/>
                  </a:lnTo>
                  <a:lnTo>
                    <a:pt x="116298" y="161716"/>
                  </a:lnTo>
                  <a:lnTo>
                    <a:pt x="129991" y="138378"/>
                  </a:lnTo>
                  <a:lnTo>
                    <a:pt x="138870" y="107120"/>
                  </a:lnTo>
                  <a:lnTo>
                    <a:pt x="141902" y="107104"/>
                  </a:lnTo>
                  <a:lnTo>
                    <a:pt x="154878" y="126970"/>
                  </a:lnTo>
                  <a:lnTo>
                    <a:pt x="168195" y="147502"/>
                  </a:lnTo>
                  <a:lnTo>
                    <a:pt x="185813" y="164426"/>
                  </a:lnTo>
                  <a:lnTo>
                    <a:pt x="221051" y="181518"/>
                  </a:lnTo>
                  <a:lnTo>
                    <a:pt x="238159" y="183834"/>
                  </a:lnTo>
                  <a:lnTo>
                    <a:pt x="256760" y="180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922537" y="1210777"/>
              <a:ext cx="36801" cy="431669"/>
            </a:xfrm>
            <a:custGeom>
              <a:avLst/>
              <a:gdLst/>
              <a:ahLst/>
              <a:cxnLst/>
              <a:rect l="0" t="0" r="0" b="0"/>
              <a:pathLst>
                <a:path w="36801" h="431669">
                  <a:moveTo>
                    <a:pt x="5214" y="0"/>
                  </a:moveTo>
                  <a:lnTo>
                    <a:pt x="2094" y="57264"/>
                  </a:lnTo>
                  <a:lnTo>
                    <a:pt x="0" y="100415"/>
                  </a:lnTo>
                  <a:lnTo>
                    <a:pt x="3669" y="147906"/>
                  </a:lnTo>
                  <a:lnTo>
                    <a:pt x="4757" y="210720"/>
                  </a:lnTo>
                  <a:lnTo>
                    <a:pt x="5078" y="267546"/>
                  </a:lnTo>
                  <a:lnTo>
                    <a:pt x="10777" y="323080"/>
                  </a:lnTo>
                  <a:lnTo>
                    <a:pt x="23167" y="375080"/>
                  </a:lnTo>
                  <a:lnTo>
                    <a:pt x="36800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100968" y="1394701"/>
              <a:ext cx="229480" cy="279331"/>
            </a:xfrm>
            <a:custGeom>
              <a:avLst/>
              <a:gdLst/>
              <a:ahLst/>
              <a:cxnLst/>
              <a:rect l="0" t="0" r="0" b="0"/>
              <a:pathLst>
                <a:path w="229480" h="279331">
                  <a:moveTo>
                    <a:pt x="142638" y="5589"/>
                  </a:moveTo>
                  <a:lnTo>
                    <a:pt x="125870" y="0"/>
                  </a:lnTo>
                  <a:lnTo>
                    <a:pt x="108280" y="375"/>
                  </a:lnTo>
                  <a:lnTo>
                    <a:pt x="58044" y="14477"/>
                  </a:lnTo>
                  <a:lnTo>
                    <a:pt x="19343" y="38237"/>
                  </a:lnTo>
                  <a:lnTo>
                    <a:pt x="11308" y="44902"/>
                  </a:lnTo>
                  <a:lnTo>
                    <a:pt x="2381" y="64785"/>
                  </a:lnTo>
                  <a:lnTo>
                    <a:pt x="0" y="76639"/>
                  </a:lnTo>
                  <a:lnTo>
                    <a:pt x="752" y="86880"/>
                  </a:lnTo>
                  <a:lnTo>
                    <a:pt x="7829" y="104499"/>
                  </a:lnTo>
                  <a:lnTo>
                    <a:pt x="25011" y="120129"/>
                  </a:lnTo>
                  <a:lnTo>
                    <a:pt x="49415" y="133705"/>
                  </a:lnTo>
                  <a:lnTo>
                    <a:pt x="109622" y="148832"/>
                  </a:lnTo>
                  <a:lnTo>
                    <a:pt x="172511" y="157756"/>
                  </a:lnTo>
                  <a:lnTo>
                    <a:pt x="207121" y="172988"/>
                  </a:lnTo>
                  <a:lnTo>
                    <a:pt x="221210" y="188783"/>
                  </a:lnTo>
                  <a:lnTo>
                    <a:pt x="226604" y="197908"/>
                  </a:lnTo>
                  <a:lnTo>
                    <a:pt x="229479" y="217406"/>
                  </a:lnTo>
                  <a:lnTo>
                    <a:pt x="228608" y="227519"/>
                  </a:lnTo>
                  <a:lnTo>
                    <a:pt x="221401" y="244994"/>
                  </a:lnTo>
                  <a:lnTo>
                    <a:pt x="216203" y="252930"/>
                  </a:lnTo>
                  <a:lnTo>
                    <a:pt x="197950" y="264867"/>
                  </a:lnTo>
                  <a:lnTo>
                    <a:pt x="173070" y="272902"/>
                  </a:lnTo>
                  <a:lnTo>
                    <a:pt x="112558" y="278060"/>
                  </a:lnTo>
                  <a:lnTo>
                    <a:pt x="68939" y="2793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010943" y="1737202"/>
              <a:ext cx="5401120" cy="136871"/>
            </a:xfrm>
            <a:custGeom>
              <a:avLst/>
              <a:gdLst/>
              <a:ahLst/>
              <a:cxnLst/>
              <a:rect l="0" t="0" r="0" b="0"/>
              <a:pathLst>
                <a:path w="5401120" h="136871">
                  <a:moveTo>
                    <a:pt x="5401119" y="136870"/>
                  </a:moveTo>
                  <a:lnTo>
                    <a:pt x="5339026" y="131281"/>
                  </a:lnTo>
                  <a:lnTo>
                    <a:pt x="5279236" y="126148"/>
                  </a:lnTo>
                  <a:lnTo>
                    <a:pt x="5226055" y="119395"/>
                  </a:lnTo>
                  <a:lnTo>
                    <a:pt x="5182543" y="117405"/>
                  </a:lnTo>
                  <a:lnTo>
                    <a:pt x="5135908" y="116521"/>
                  </a:lnTo>
                  <a:lnTo>
                    <a:pt x="5072974" y="112903"/>
                  </a:lnTo>
                  <a:lnTo>
                    <a:pt x="5009787" y="106790"/>
                  </a:lnTo>
                  <a:lnTo>
                    <a:pt x="4951076" y="104412"/>
                  </a:lnTo>
                  <a:lnTo>
                    <a:pt x="4901485" y="98137"/>
                  </a:lnTo>
                  <a:lnTo>
                    <a:pt x="4849747" y="94588"/>
                  </a:lnTo>
                  <a:lnTo>
                    <a:pt x="4797372" y="87817"/>
                  </a:lnTo>
                  <a:lnTo>
                    <a:pt x="4743639" y="84121"/>
                  </a:lnTo>
                  <a:lnTo>
                    <a:pt x="4684954" y="77307"/>
                  </a:lnTo>
                  <a:lnTo>
                    <a:pt x="4628832" y="74768"/>
                  </a:lnTo>
                  <a:lnTo>
                    <a:pt x="4569439" y="72846"/>
                  </a:lnTo>
                  <a:lnTo>
                    <a:pt x="4511937" y="65387"/>
                  </a:lnTo>
                  <a:lnTo>
                    <a:pt x="4467414" y="59086"/>
                  </a:lnTo>
                  <a:lnTo>
                    <a:pt x="4423449" y="55506"/>
                  </a:lnTo>
                  <a:lnTo>
                    <a:pt x="4380512" y="53915"/>
                  </a:lnTo>
                  <a:lnTo>
                    <a:pt x="4338033" y="53208"/>
                  </a:lnTo>
                  <a:lnTo>
                    <a:pt x="4274656" y="52810"/>
                  </a:lnTo>
                  <a:lnTo>
                    <a:pt x="4229374" y="49597"/>
                  </a:lnTo>
                  <a:lnTo>
                    <a:pt x="4183123" y="45440"/>
                  </a:lnTo>
                  <a:lnTo>
                    <a:pt x="4139171" y="43592"/>
                  </a:lnTo>
                  <a:lnTo>
                    <a:pt x="4093120" y="39651"/>
                  </a:lnTo>
                  <a:lnTo>
                    <a:pt x="4045356" y="35170"/>
                  </a:lnTo>
                  <a:lnTo>
                    <a:pt x="3996832" y="33178"/>
                  </a:lnTo>
                  <a:lnTo>
                    <a:pt x="3947970" y="32293"/>
                  </a:lnTo>
                  <a:lnTo>
                    <a:pt x="3898957" y="31900"/>
                  </a:lnTo>
                  <a:lnTo>
                    <a:pt x="3849877" y="31725"/>
                  </a:lnTo>
                  <a:lnTo>
                    <a:pt x="3800768" y="28528"/>
                  </a:lnTo>
                  <a:lnTo>
                    <a:pt x="3750476" y="24377"/>
                  </a:lnTo>
                  <a:lnTo>
                    <a:pt x="3696928" y="22532"/>
                  </a:lnTo>
                  <a:lnTo>
                    <a:pt x="3641934" y="21713"/>
                  </a:lnTo>
                  <a:lnTo>
                    <a:pt x="3587466" y="21348"/>
                  </a:lnTo>
                  <a:lnTo>
                    <a:pt x="3535962" y="21186"/>
                  </a:lnTo>
                  <a:lnTo>
                    <a:pt x="3482656" y="17995"/>
                  </a:lnTo>
                  <a:lnTo>
                    <a:pt x="3427769" y="13847"/>
                  </a:lnTo>
                  <a:lnTo>
                    <a:pt x="3372179" y="12003"/>
                  </a:lnTo>
                  <a:lnTo>
                    <a:pt x="3316277" y="11184"/>
                  </a:lnTo>
                  <a:lnTo>
                    <a:pt x="3261406" y="10819"/>
                  </a:lnTo>
                  <a:lnTo>
                    <a:pt x="3209722" y="10658"/>
                  </a:lnTo>
                  <a:lnTo>
                    <a:pt x="3156336" y="10586"/>
                  </a:lnTo>
                  <a:lnTo>
                    <a:pt x="3101413" y="9384"/>
                  </a:lnTo>
                  <a:lnTo>
                    <a:pt x="3045808" y="4950"/>
                  </a:lnTo>
                  <a:lnTo>
                    <a:pt x="2989899" y="5320"/>
                  </a:lnTo>
                  <a:lnTo>
                    <a:pt x="2932685" y="8213"/>
                  </a:lnTo>
                  <a:lnTo>
                    <a:pt x="2872162" y="9499"/>
                  </a:lnTo>
                  <a:lnTo>
                    <a:pt x="2813287" y="10071"/>
                  </a:lnTo>
                  <a:lnTo>
                    <a:pt x="2754755" y="10325"/>
                  </a:lnTo>
                  <a:lnTo>
                    <a:pt x="2693646" y="10438"/>
                  </a:lnTo>
                  <a:lnTo>
                    <a:pt x="2634511" y="10488"/>
                  </a:lnTo>
                  <a:lnTo>
                    <a:pt x="2575863" y="10510"/>
                  </a:lnTo>
                  <a:lnTo>
                    <a:pt x="2514702" y="10520"/>
                  </a:lnTo>
                  <a:lnTo>
                    <a:pt x="2455544" y="10525"/>
                  </a:lnTo>
                  <a:lnTo>
                    <a:pt x="2398056" y="10527"/>
                  </a:lnTo>
                  <a:lnTo>
                    <a:pt x="2341311" y="10527"/>
                  </a:lnTo>
                  <a:lnTo>
                    <a:pt x="2281775" y="7408"/>
                  </a:lnTo>
                  <a:lnTo>
                    <a:pt x="2220220" y="3292"/>
                  </a:lnTo>
                  <a:lnTo>
                    <a:pt x="2157767" y="1463"/>
                  </a:lnTo>
                  <a:lnTo>
                    <a:pt x="2094916" y="650"/>
                  </a:lnTo>
                  <a:lnTo>
                    <a:pt x="2033056" y="289"/>
                  </a:lnTo>
                  <a:lnTo>
                    <a:pt x="1974368" y="128"/>
                  </a:lnTo>
                  <a:lnTo>
                    <a:pt x="1913969" y="57"/>
                  </a:lnTo>
                  <a:lnTo>
                    <a:pt x="1850860" y="25"/>
                  </a:lnTo>
                  <a:lnTo>
                    <a:pt x="1817653" y="16"/>
                  </a:lnTo>
                  <a:lnTo>
                    <a:pt x="1783817" y="11"/>
                  </a:lnTo>
                  <a:lnTo>
                    <a:pt x="1721265" y="5"/>
                  </a:lnTo>
                  <a:lnTo>
                    <a:pt x="1661099" y="2"/>
                  </a:lnTo>
                  <a:lnTo>
                    <a:pt x="1599262" y="1"/>
                  </a:lnTo>
                  <a:lnTo>
                    <a:pt x="1536685" y="0"/>
                  </a:lnTo>
                  <a:lnTo>
                    <a:pt x="1474948" y="0"/>
                  </a:lnTo>
                  <a:lnTo>
                    <a:pt x="1416314" y="0"/>
                  </a:lnTo>
                  <a:lnTo>
                    <a:pt x="1355939" y="0"/>
                  </a:lnTo>
                  <a:lnTo>
                    <a:pt x="1294011" y="0"/>
                  </a:lnTo>
                  <a:lnTo>
                    <a:pt x="1231392" y="0"/>
                  </a:lnTo>
                  <a:lnTo>
                    <a:pt x="1168467" y="0"/>
                  </a:lnTo>
                  <a:lnTo>
                    <a:pt x="1106574" y="0"/>
                  </a:lnTo>
                  <a:lnTo>
                    <a:pt x="1047872" y="0"/>
                  </a:lnTo>
                  <a:lnTo>
                    <a:pt x="987466" y="0"/>
                  </a:lnTo>
                  <a:lnTo>
                    <a:pt x="925524" y="1169"/>
                  </a:lnTo>
                  <a:lnTo>
                    <a:pt x="862899" y="5589"/>
                  </a:lnTo>
                  <a:lnTo>
                    <a:pt x="830290" y="7235"/>
                  </a:lnTo>
                  <a:lnTo>
                    <a:pt x="796852" y="8333"/>
                  </a:lnTo>
                  <a:lnTo>
                    <a:pt x="762861" y="9065"/>
                  </a:lnTo>
                  <a:lnTo>
                    <a:pt x="729672" y="10722"/>
                  </a:lnTo>
                  <a:lnTo>
                    <a:pt x="697018" y="12997"/>
                  </a:lnTo>
                  <a:lnTo>
                    <a:pt x="633829" y="17475"/>
                  </a:lnTo>
                  <a:lnTo>
                    <a:pt x="574550" y="19465"/>
                  </a:lnTo>
                  <a:lnTo>
                    <a:pt x="513888" y="23469"/>
                  </a:lnTo>
                  <a:lnTo>
                    <a:pt x="454172" y="27978"/>
                  </a:lnTo>
                  <a:lnTo>
                    <a:pt x="400336" y="29982"/>
                  </a:lnTo>
                  <a:lnTo>
                    <a:pt x="345993" y="33992"/>
                  </a:lnTo>
                  <a:lnTo>
                    <a:pt x="290645" y="39674"/>
                  </a:lnTo>
                  <a:lnTo>
                    <a:pt x="234850" y="46099"/>
                  </a:lnTo>
                  <a:lnTo>
                    <a:pt x="181977" y="52853"/>
                  </a:lnTo>
                  <a:lnTo>
                    <a:pt x="132351" y="59755"/>
                  </a:lnTo>
                  <a:lnTo>
                    <a:pt x="86898" y="66722"/>
                  </a:lnTo>
                  <a:lnTo>
                    <a:pt x="33026" y="7163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526424" y="294797"/>
            <a:ext cx="2158343" cy="601205"/>
            <a:chOff x="526424" y="294797"/>
            <a:chExt cx="2158343" cy="601205"/>
          </a:xfrm>
        </p:grpSpPr>
        <p:sp>
          <p:nvSpPr>
            <p:cNvPr id="2" name="Freeform 1"/>
            <p:cNvSpPr/>
            <p:nvPr/>
          </p:nvSpPr>
          <p:spPr>
            <a:xfrm>
              <a:off x="728661" y="347440"/>
              <a:ext cx="29391" cy="368498"/>
            </a:xfrm>
            <a:custGeom>
              <a:avLst/>
              <a:gdLst/>
              <a:ahLst/>
              <a:cxnLst/>
              <a:rect l="0" t="0" r="0" b="0"/>
              <a:pathLst>
                <a:path w="29391" h="368498">
                  <a:moveTo>
                    <a:pt x="8333" y="0"/>
                  </a:moveTo>
                  <a:lnTo>
                    <a:pt x="0" y="37478"/>
                  </a:lnTo>
                  <a:lnTo>
                    <a:pt x="3828" y="100080"/>
                  </a:lnTo>
                  <a:lnTo>
                    <a:pt x="6998" y="153915"/>
                  </a:lnTo>
                  <a:lnTo>
                    <a:pt x="13527" y="206912"/>
                  </a:lnTo>
                  <a:lnTo>
                    <a:pt x="17281" y="259659"/>
                  </a:lnTo>
                  <a:lnTo>
                    <a:pt x="25785" y="320309"/>
                  </a:lnTo>
                  <a:lnTo>
                    <a:pt x="2939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26424" y="294797"/>
              <a:ext cx="463255" cy="73701"/>
            </a:xfrm>
            <a:custGeom>
              <a:avLst/>
              <a:gdLst/>
              <a:ahLst/>
              <a:cxnLst/>
              <a:rect l="0" t="0" r="0" b="0"/>
              <a:pathLst>
                <a:path w="463255" h="73701">
                  <a:moveTo>
                    <a:pt x="463254" y="0"/>
                  </a:moveTo>
                  <a:lnTo>
                    <a:pt x="405990" y="8334"/>
                  </a:lnTo>
                  <a:lnTo>
                    <a:pt x="356600" y="12998"/>
                  </a:lnTo>
                  <a:lnTo>
                    <a:pt x="301802" y="21789"/>
                  </a:lnTo>
                  <a:lnTo>
                    <a:pt x="244231" y="31803"/>
                  </a:lnTo>
                  <a:lnTo>
                    <a:pt x="190128" y="42179"/>
                  </a:lnTo>
                  <a:lnTo>
                    <a:pt x="130814" y="52662"/>
                  </a:lnTo>
                  <a:lnTo>
                    <a:pt x="67616" y="60057"/>
                  </a:lnTo>
                  <a:lnTo>
                    <a:pt x="24324" y="6536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07799" y="579067"/>
              <a:ext cx="92409" cy="169897"/>
            </a:xfrm>
            <a:custGeom>
              <a:avLst/>
              <a:gdLst/>
              <a:ahLst/>
              <a:cxnLst/>
              <a:rect l="0" t="0" r="0" b="0"/>
              <a:pathLst>
                <a:path w="92409" h="169897">
                  <a:moveTo>
                    <a:pt x="8180" y="73699"/>
                  </a:moveTo>
                  <a:lnTo>
                    <a:pt x="8180" y="132316"/>
                  </a:lnTo>
                  <a:lnTo>
                    <a:pt x="14246" y="169896"/>
                  </a:lnTo>
                  <a:lnTo>
                    <a:pt x="1631" y="116368"/>
                  </a:lnTo>
                  <a:lnTo>
                    <a:pt x="0" y="77503"/>
                  </a:lnTo>
                  <a:lnTo>
                    <a:pt x="3765" y="54333"/>
                  </a:lnTo>
                  <a:lnTo>
                    <a:pt x="12457" y="35456"/>
                  </a:lnTo>
                  <a:lnTo>
                    <a:pt x="18050" y="27147"/>
                  </a:lnTo>
                  <a:lnTo>
                    <a:pt x="33624" y="14795"/>
                  </a:lnTo>
                  <a:lnTo>
                    <a:pt x="52243" y="6575"/>
                  </a:lnTo>
                  <a:lnTo>
                    <a:pt x="924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67635" y="599874"/>
              <a:ext cx="143143" cy="155279"/>
            </a:xfrm>
            <a:custGeom>
              <a:avLst/>
              <a:gdLst/>
              <a:ahLst/>
              <a:cxnLst/>
              <a:rect l="0" t="0" r="0" b="0"/>
              <a:pathLst>
                <a:path w="143143" h="155279">
                  <a:moveTo>
                    <a:pt x="48385" y="95006"/>
                  </a:moveTo>
                  <a:lnTo>
                    <a:pt x="72432" y="77026"/>
                  </a:lnTo>
                  <a:lnTo>
                    <a:pt x="86759" y="60109"/>
                  </a:lnTo>
                  <a:lnTo>
                    <a:pt x="90345" y="50684"/>
                  </a:lnTo>
                  <a:lnTo>
                    <a:pt x="91211" y="30854"/>
                  </a:lnTo>
                  <a:lnTo>
                    <a:pt x="84576" y="13462"/>
                  </a:lnTo>
                  <a:lnTo>
                    <a:pt x="79532" y="5548"/>
                  </a:lnTo>
                  <a:lnTo>
                    <a:pt x="72659" y="1443"/>
                  </a:lnTo>
                  <a:lnTo>
                    <a:pt x="55664" y="0"/>
                  </a:lnTo>
                  <a:lnTo>
                    <a:pt x="47389" y="3593"/>
                  </a:lnTo>
                  <a:lnTo>
                    <a:pt x="31955" y="16943"/>
                  </a:lnTo>
                  <a:lnTo>
                    <a:pt x="10112" y="49780"/>
                  </a:lnTo>
                  <a:lnTo>
                    <a:pt x="0" y="89145"/>
                  </a:lnTo>
                  <a:lnTo>
                    <a:pt x="2593" y="124855"/>
                  </a:lnTo>
                  <a:lnTo>
                    <a:pt x="10876" y="143757"/>
                  </a:lnTo>
                  <a:lnTo>
                    <a:pt x="16360" y="152074"/>
                  </a:lnTo>
                  <a:lnTo>
                    <a:pt x="22356" y="155278"/>
                  </a:lnTo>
                  <a:lnTo>
                    <a:pt x="28693" y="155075"/>
                  </a:lnTo>
                  <a:lnTo>
                    <a:pt x="41973" y="148610"/>
                  </a:lnTo>
                  <a:lnTo>
                    <a:pt x="55674" y="137937"/>
                  </a:lnTo>
                  <a:lnTo>
                    <a:pt x="70952" y="113186"/>
                  </a:lnTo>
                  <a:lnTo>
                    <a:pt x="82888" y="83625"/>
                  </a:lnTo>
                  <a:lnTo>
                    <a:pt x="87765" y="79230"/>
                  </a:lnTo>
                  <a:lnTo>
                    <a:pt x="93355" y="78640"/>
                  </a:lnTo>
                  <a:lnTo>
                    <a:pt x="99422" y="80586"/>
                  </a:lnTo>
                  <a:lnTo>
                    <a:pt x="109283" y="92107"/>
                  </a:lnTo>
                  <a:lnTo>
                    <a:pt x="118735" y="106586"/>
                  </a:lnTo>
                  <a:lnTo>
                    <a:pt x="143142" y="1265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73948" y="576062"/>
              <a:ext cx="111114" cy="319940"/>
            </a:xfrm>
            <a:custGeom>
              <a:avLst/>
              <a:gdLst/>
              <a:ahLst/>
              <a:cxnLst/>
              <a:rect l="0" t="0" r="0" b="0"/>
              <a:pathLst>
                <a:path w="111114" h="319940">
                  <a:moveTo>
                    <a:pt x="0" y="108290"/>
                  </a:moveTo>
                  <a:lnTo>
                    <a:pt x="3119" y="165554"/>
                  </a:lnTo>
                  <a:lnTo>
                    <a:pt x="14654" y="226446"/>
                  </a:lnTo>
                  <a:lnTo>
                    <a:pt x="20962" y="289600"/>
                  </a:lnTo>
                  <a:lnTo>
                    <a:pt x="26748" y="319939"/>
                  </a:lnTo>
                  <a:lnTo>
                    <a:pt x="26021" y="319579"/>
                  </a:lnTo>
                  <a:lnTo>
                    <a:pt x="16448" y="293785"/>
                  </a:lnTo>
                  <a:lnTo>
                    <a:pt x="8188" y="233179"/>
                  </a:lnTo>
                  <a:lnTo>
                    <a:pt x="1617" y="172604"/>
                  </a:lnTo>
                  <a:lnTo>
                    <a:pt x="319" y="112718"/>
                  </a:lnTo>
                  <a:lnTo>
                    <a:pt x="3182" y="58948"/>
                  </a:lnTo>
                  <a:lnTo>
                    <a:pt x="9603" y="37227"/>
                  </a:lnTo>
                  <a:lnTo>
                    <a:pt x="20256" y="19775"/>
                  </a:lnTo>
                  <a:lnTo>
                    <a:pt x="35908" y="7339"/>
                  </a:lnTo>
                  <a:lnTo>
                    <a:pt x="44996" y="2385"/>
                  </a:lnTo>
                  <a:lnTo>
                    <a:pt x="64452" y="0"/>
                  </a:lnTo>
                  <a:lnTo>
                    <a:pt x="74553" y="1001"/>
                  </a:lnTo>
                  <a:lnTo>
                    <a:pt x="92016" y="11473"/>
                  </a:lnTo>
                  <a:lnTo>
                    <a:pt x="99949" y="19179"/>
                  </a:lnTo>
                  <a:lnTo>
                    <a:pt x="108762" y="40219"/>
                  </a:lnTo>
                  <a:lnTo>
                    <a:pt x="111113" y="52381"/>
                  </a:lnTo>
                  <a:lnTo>
                    <a:pt x="107485" y="72133"/>
                  </a:lnTo>
                  <a:lnTo>
                    <a:pt x="92289" y="96407"/>
                  </a:lnTo>
                  <a:lnTo>
                    <a:pt x="86092" y="103877"/>
                  </a:lnTo>
                  <a:lnTo>
                    <a:pt x="66729" y="112178"/>
                  </a:lnTo>
                  <a:lnTo>
                    <a:pt x="47205" y="114697"/>
                  </a:lnTo>
                  <a:lnTo>
                    <a:pt x="41998" y="113731"/>
                  </a:lnTo>
                  <a:lnTo>
                    <a:pt x="31585" y="1082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28984" y="553313"/>
              <a:ext cx="150291" cy="152097"/>
            </a:xfrm>
            <a:custGeom>
              <a:avLst/>
              <a:gdLst/>
              <a:ahLst/>
              <a:cxnLst/>
              <a:rect l="0" t="0" r="0" b="0"/>
              <a:pathLst>
                <a:path w="150291" h="152097">
                  <a:moveTo>
                    <a:pt x="13420" y="78396"/>
                  </a:moveTo>
                  <a:lnTo>
                    <a:pt x="50898" y="70063"/>
                  </a:lnTo>
                  <a:lnTo>
                    <a:pt x="96732" y="62712"/>
                  </a:lnTo>
                  <a:lnTo>
                    <a:pt x="105226" y="57412"/>
                  </a:lnTo>
                  <a:lnTo>
                    <a:pt x="117783" y="42164"/>
                  </a:lnTo>
                  <a:lnTo>
                    <a:pt x="119260" y="33184"/>
                  </a:lnTo>
                  <a:lnTo>
                    <a:pt x="114662" y="13848"/>
                  </a:lnTo>
                  <a:lnTo>
                    <a:pt x="107821" y="7288"/>
                  </a:lnTo>
                  <a:lnTo>
                    <a:pt x="87741" y="0"/>
                  </a:lnTo>
                  <a:lnTo>
                    <a:pt x="50129" y="1485"/>
                  </a:lnTo>
                  <a:lnTo>
                    <a:pt x="29345" y="12628"/>
                  </a:lnTo>
                  <a:lnTo>
                    <a:pt x="13479" y="29279"/>
                  </a:lnTo>
                  <a:lnTo>
                    <a:pt x="2527" y="48378"/>
                  </a:lnTo>
                  <a:lnTo>
                    <a:pt x="0" y="68564"/>
                  </a:lnTo>
                  <a:lnTo>
                    <a:pt x="3946" y="89234"/>
                  </a:lnTo>
                  <a:lnTo>
                    <a:pt x="13498" y="110119"/>
                  </a:lnTo>
                  <a:lnTo>
                    <a:pt x="37619" y="136019"/>
                  </a:lnTo>
                  <a:lnTo>
                    <a:pt x="60050" y="144951"/>
                  </a:lnTo>
                  <a:lnTo>
                    <a:pt x="122809" y="151155"/>
                  </a:lnTo>
                  <a:lnTo>
                    <a:pt x="150290" y="1520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21388" y="552854"/>
              <a:ext cx="200043" cy="138770"/>
            </a:xfrm>
            <a:custGeom>
              <a:avLst/>
              <a:gdLst/>
              <a:ahLst/>
              <a:cxnLst/>
              <a:rect l="0" t="0" r="0" b="0"/>
              <a:pathLst>
                <a:path w="200043" h="138770">
                  <a:moveTo>
                    <a:pt x="0" y="15684"/>
                  </a:moveTo>
                  <a:lnTo>
                    <a:pt x="42692" y="12565"/>
                  </a:lnTo>
                  <a:lnTo>
                    <a:pt x="102069" y="4962"/>
                  </a:lnTo>
                  <a:lnTo>
                    <a:pt x="124912" y="0"/>
                  </a:lnTo>
                  <a:lnTo>
                    <a:pt x="131238" y="1719"/>
                  </a:lnTo>
                  <a:lnTo>
                    <a:pt x="134286" y="6374"/>
                  </a:lnTo>
                  <a:lnTo>
                    <a:pt x="135147" y="12987"/>
                  </a:lnTo>
                  <a:lnTo>
                    <a:pt x="132212" y="19735"/>
                  </a:lnTo>
                  <a:lnTo>
                    <a:pt x="111314" y="40411"/>
                  </a:lnTo>
                  <a:lnTo>
                    <a:pt x="75930" y="71478"/>
                  </a:lnTo>
                  <a:lnTo>
                    <a:pt x="68168" y="80956"/>
                  </a:lnTo>
                  <a:lnTo>
                    <a:pt x="64163" y="90784"/>
                  </a:lnTo>
                  <a:lnTo>
                    <a:pt x="62832" y="111063"/>
                  </a:lnTo>
                  <a:lnTo>
                    <a:pt x="66454" y="119045"/>
                  </a:lnTo>
                  <a:lnTo>
                    <a:pt x="79838" y="131032"/>
                  </a:lnTo>
                  <a:lnTo>
                    <a:pt x="118282" y="138769"/>
                  </a:lnTo>
                  <a:lnTo>
                    <a:pt x="174804" y="133264"/>
                  </a:lnTo>
                  <a:lnTo>
                    <a:pt x="200042" y="131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42365" y="571465"/>
              <a:ext cx="139274" cy="141603"/>
            </a:xfrm>
            <a:custGeom>
              <a:avLst/>
              <a:gdLst/>
              <a:ahLst/>
              <a:cxnLst/>
              <a:rect l="0" t="0" r="0" b="0"/>
              <a:pathLst>
                <a:path w="139274" h="141603">
                  <a:moveTo>
                    <a:pt x="105407" y="18130"/>
                  </a:moveTo>
                  <a:lnTo>
                    <a:pt x="94228" y="6952"/>
                  </a:lnTo>
                  <a:lnTo>
                    <a:pt x="76262" y="1464"/>
                  </a:lnTo>
                  <a:lnTo>
                    <a:pt x="64920" y="0"/>
                  </a:lnTo>
                  <a:lnTo>
                    <a:pt x="42959" y="4613"/>
                  </a:lnTo>
                  <a:lnTo>
                    <a:pt x="22670" y="15632"/>
                  </a:lnTo>
                  <a:lnTo>
                    <a:pt x="5854" y="32228"/>
                  </a:lnTo>
                  <a:lnTo>
                    <a:pt x="1603" y="41567"/>
                  </a:lnTo>
                  <a:lnTo>
                    <a:pt x="0" y="61302"/>
                  </a:lnTo>
                  <a:lnTo>
                    <a:pt x="5675" y="92143"/>
                  </a:lnTo>
                  <a:lnTo>
                    <a:pt x="20354" y="117919"/>
                  </a:lnTo>
                  <a:lnTo>
                    <a:pt x="36020" y="129941"/>
                  </a:lnTo>
                  <a:lnTo>
                    <a:pt x="55851" y="138014"/>
                  </a:lnTo>
                  <a:lnTo>
                    <a:pt x="80262" y="141602"/>
                  </a:lnTo>
                  <a:lnTo>
                    <a:pt x="103590" y="133838"/>
                  </a:lnTo>
                  <a:lnTo>
                    <a:pt x="123317" y="118689"/>
                  </a:lnTo>
                  <a:lnTo>
                    <a:pt x="135984" y="100258"/>
                  </a:lnTo>
                  <a:lnTo>
                    <a:pt x="139273" y="77248"/>
                  </a:lnTo>
                  <a:lnTo>
                    <a:pt x="135666" y="52594"/>
                  </a:lnTo>
                  <a:lnTo>
                    <a:pt x="126264" y="29938"/>
                  </a:lnTo>
                  <a:lnTo>
                    <a:pt x="120482" y="22493"/>
                  </a:lnTo>
                  <a:lnTo>
                    <a:pt x="94878" y="7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42528" y="589595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8334" y="37478"/>
                  </a:lnTo>
                  <a:lnTo>
                    <a:pt x="15684" y="83313"/>
                  </a:lnTo>
                  <a:lnTo>
                    <a:pt x="21789" y="95520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63585" y="505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51033" y="368956"/>
              <a:ext cx="144180" cy="342115"/>
            </a:xfrm>
            <a:custGeom>
              <a:avLst/>
              <a:gdLst/>
              <a:ahLst/>
              <a:cxnLst/>
              <a:rect l="0" t="0" r="0" b="0"/>
              <a:pathLst>
                <a:path w="144180" h="342115">
                  <a:moveTo>
                    <a:pt x="70480" y="283810"/>
                  </a:moveTo>
                  <a:lnTo>
                    <a:pt x="81658" y="272632"/>
                  </a:lnTo>
                  <a:lnTo>
                    <a:pt x="87146" y="254666"/>
                  </a:lnTo>
                  <a:lnTo>
                    <a:pt x="88610" y="243324"/>
                  </a:lnTo>
                  <a:lnTo>
                    <a:pt x="83997" y="224482"/>
                  </a:lnTo>
                  <a:lnTo>
                    <a:pt x="79491" y="216182"/>
                  </a:lnTo>
                  <a:lnTo>
                    <a:pt x="72978" y="211819"/>
                  </a:lnTo>
                  <a:lnTo>
                    <a:pt x="56382" y="210090"/>
                  </a:lnTo>
                  <a:lnTo>
                    <a:pt x="27308" y="215694"/>
                  </a:lnTo>
                  <a:lnTo>
                    <a:pt x="19472" y="220852"/>
                  </a:lnTo>
                  <a:lnTo>
                    <a:pt x="7645" y="235942"/>
                  </a:lnTo>
                  <a:lnTo>
                    <a:pt x="0" y="269757"/>
                  </a:lnTo>
                  <a:lnTo>
                    <a:pt x="3323" y="303823"/>
                  </a:lnTo>
                  <a:lnTo>
                    <a:pt x="11777" y="322341"/>
                  </a:lnTo>
                  <a:lnTo>
                    <a:pt x="17306" y="330554"/>
                  </a:lnTo>
                  <a:lnTo>
                    <a:pt x="25672" y="336030"/>
                  </a:lnTo>
                  <a:lnTo>
                    <a:pt x="47446" y="342114"/>
                  </a:lnTo>
                  <a:lnTo>
                    <a:pt x="57463" y="341397"/>
                  </a:lnTo>
                  <a:lnTo>
                    <a:pt x="74833" y="334361"/>
                  </a:lnTo>
                  <a:lnTo>
                    <a:pt x="87232" y="320315"/>
                  </a:lnTo>
                  <a:lnTo>
                    <a:pt x="110314" y="277113"/>
                  </a:lnTo>
                  <a:lnTo>
                    <a:pt x="119327" y="226064"/>
                  </a:lnTo>
                  <a:lnTo>
                    <a:pt x="127587" y="172074"/>
                  </a:lnTo>
                  <a:lnTo>
                    <a:pt x="139688" y="115900"/>
                  </a:lnTo>
                  <a:lnTo>
                    <a:pt x="143292" y="54024"/>
                  </a:lnTo>
                  <a:lnTo>
                    <a:pt x="138415" y="1984"/>
                  </a:lnTo>
                  <a:lnTo>
                    <a:pt x="136827" y="0"/>
                  </a:lnTo>
                  <a:lnTo>
                    <a:pt x="132760" y="62415"/>
                  </a:lnTo>
                  <a:lnTo>
                    <a:pt x="126498" y="110327"/>
                  </a:lnTo>
                  <a:lnTo>
                    <a:pt x="124122" y="160398"/>
                  </a:lnTo>
                  <a:lnTo>
                    <a:pt x="123320" y="219832"/>
                  </a:lnTo>
                  <a:lnTo>
                    <a:pt x="128750" y="276632"/>
                  </a:lnTo>
                  <a:lnTo>
                    <a:pt x="144179" y="3153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58051" y="726467"/>
              <a:ext cx="1610861" cy="31585"/>
            </a:xfrm>
            <a:custGeom>
              <a:avLst/>
              <a:gdLst/>
              <a:ahLst/>
              <a:cxnLst/>
              <a:rect l="0" t="0" r="0" b="0"/>
              <a:pathLst>
                <a:path w="1610861" h="31585">
                  <a:moveTo>
                    <a:pt x="1610860" y="10527"/>
                  </a:moveTo>
                  <a:lnTo>
                    <a:pt x="1552244" y="1462"/>
                  </a:lnTo>
                  <a:lnTo>
                    <a:pt x="1489664" y="288"/>
                  </a:lnTo>
                  <a:lnTo>
                    <a:pt x="1438340" y="84"/>
                  </a:lnTo>
                  <a:lnTo>
                    <a:pt x="1387258" y="24"/>
                  </a:lnTo>
                  <a:lnTo>
                    <a:pt x="1324363" y="4"/>
                  </a:lnTo>
                  <a:lnTo>
                    <a:pt x="1261550" y="0"/>
                  </a:lnTo>
                  <a:lnTo>
                    <a:pt x="1212693" y="5588"/>
                  </a:lnTo>
                  <a:lnTo>
                    <a:pt x="1161172" y="9064"/>
                  </a:lnTo>
                  <a:lnTo>
                    <a:pt x="1108862" y="10094"/>
                  </a:lnTo>
                  <a:lnTo>
                    <a:pt x="1056318" y="10399"/>
                  </a:lnTo>
                  <a:lnTo>
                    <a:pt x="1003705" y="16078"/>
                  </a:lnTo>
                  <a:lnTo>
                    <a:pt x="951071" y="19581"/>
                  </a:lnTo>
                  <a:lnTo>
                    <a:pt x="898431" y="20619"/>
                  </a:lnTo>
                  <a:lnTo>
                    <a:pt x="845789" y="20926"/>
                  </a:lnTo>
                  <a:lnTo>
                    <a:pt x="793147" y="21017"/>
                  </a:lnTo>
                  <a:lnTo>
                    <a:pt x="740505" y="21044"/>
                  </a:lnTo>
                  <a:lnTo>
                    <a:pt x="687862" y="21052"/>
                  </a:lnTo>
                  <a:lnTo>
                    <a:pt x="635220" y="21055"/>
                  </a:lnTo>
                  <a:lnTo>
                    <a:pt x="582577" y="21056"/>
                  </a:lnTo>
                  <a:lnTo>
                    <a:pt x="529935" y="21056"/>
                  </a:lnTo>
                  <a:lnTo>
                    <a:pt x="466980" y="21056"/>
                  </a:lnTo>
                  <a:lnTo>
                    <a:pt x="416655" y="21056"/>
                  </a:lnTo>
                  <a:lnTo>
                    <a:pt x="365869" y="22226"/>
                  </a:lnTo>
                  <a:lnTo>
                    <a:pt x="303075" y="29389"/>
                  </a:lnTo>
                  <a:lnTo>
                    <a:pt x="240281" y="31151"/>
                  </a:lnTo>
                  <a:lnTo>
                    <a:pt x="191427" y="31456"/>
                  </a:lnTo>
                  <a:lnTo>
                    <a:pt x="128584" y="31559"/>
                  </a:lnTo>
                  <a:lnTo>
                    <a:pt x="73584" y="31577"/>
                  </a:lnTo>
                  <a:lnTo>
                    <a:pt x="21251" y="31583"/>
                  </a:lnTo>
                  <a:lnTo>
                    <a:pt x="0" y="315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37367" y="541892"/>
              <a:ext cx="147400" cy="26647"/>
            </a:xfrm>
            <a:custGeom>
              <a:avLst/>
              <a:gdLst/>
              <a:ahLst/>
              <a:cxnLst/>
              <a:rect l="0" t="0" r="0" b="0"/>
              <a:pathLst>
                <a:path w="147400" h="26647">
                  <a:moveTo>
                    <a:pt x="147399" y="5589"/>
                  </a:moveTo>
                  <a:lnTo>
                    <a:pt x="130632" y="0"/>
                  </a:lnTo>
                  <a:lnTo>
                    <a:pt x="97848" y="2114"/>
                  </a:lnTo>
                  <a:lnTo>
                    <a:pt x="42521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111893" y="286464"/>
            <a:ext cx="2668253" cy="418946"/>
            <a:chOff x="3111893" y="286464"/>
            <a:chExt cx="2668253" cy="418946"/>
          </a:xfrm>
        </p:grpSpPr>
        <p:sp>
          <p:nvSpPr>
            <p:cNvPr id="16" name="Freeform 15"/>
            <p:cNvSpPr/>
            <p:nvPr/>
          </p:nvSpPr>
          <p:spPr>
            <a:xfrm>
              <a:off x="3111893" y="286464"/>
              <a:ext cx="418436" cy="353929"/>
            </a:xfrm>
            <a:custGeom>
              <a:avLst/>
              <a:gdLst/>
              <a:ahLst/>
              <a:cxnLst/>
              <a:rect l="0" t="0" r="0" b="0"/>
              <a:pathLst>
                <a:path w="418436" h="353929">
                  <a:moveTo>
                    <a:pt x="225640" y="8333"/>
                  </a:moveTo>
                  <a:lnTo>
                    <a:pt x="188162" y="0"/>
                  </a:lnTo>
                  <a:lnTo>
                    <a:pt x="131150" y="3828"/>
                  </a:lnTo>
                  <a:lnTo>
                    <a:pt x="81544" y="17019"/>
                  </a:lnTo>
                  <a:lnTo>
                    <a:pt x="40534" y="47620"/>
                  </a:lnTo>
                  <a:lnTo>
                    <a:pt x="24435" y="73786"/>
                  </a:lnTo>
                  <a:lnTo>
                    <a:pt x="4851" y="135900"/>
                  </a:lnTo>
                  <a:lnTo>
                    <a:pt x="0" y="164466"/>
                  </a:lnTo>
                  <a:lnTo>
                    <a:pt x="3298" y="227344"/>
                  </a:lnTo>
                  <a:lnTo>
                    <a:pt x="6329" y="255410"/>
                  </a:lnTo>
                  <a:lnTo>
                    <a:pt x="15475" y="279582"/>
                  </a:lnTo>
                  <a:lnTo>
                    <a:pt x="63083" y="330372"/>
                  </a:lnTo>
                  <a:lnTo>
                    <a:pt x="90518" y="346428"/>
                  </a:lnTo>
                  <a:lnTo>
                    <a:pt x="139635" y="353928"/>
                  </a:lnTo>
                  <a:lnTo>
                    <a:pt x="194397" y="352290"/>
                  </a:lnTo>
                  <a:lnTo>
                    <a:pt x="250275" y="341048"/>
                  </a:lnTo>
                  <a:lnTo>
                    <a:pt x="286752" y="325414"/>
                  </a:lnTo>
                  <a:lnTo>
                    <a:pt x="341183" y="283969"/>
                  </a:lnTo>
                  <a:lnTo>
                    <a:pt x="369839" y="258459"/>
                  </a:lnTo>
                  <a:lnTo>
                    <a:pt x="406543" y="208038"/>
                  </a:lnTo>
                  <a:lnTo>
                    <a:pt x="416396" y="187168"/>
                  </a:lnTo>
                  <a:lnTo>
                    <a:pt x="418435" y="163075"/>
                  </a:lnTo>
                  <a:lnTo>
                    <a:pt x="410212" y="109480"/>
                  </a:lnTo>
                  <a:lnTo>
                    <a:pt x="382455" y="51289"/>
                  </a:lnTo>
                  <a:lnTo>
                    <a:pt x="367865" y="32104"/>
                  </a:lnTo>
                  <a:lnTo>
                    <a:pt x="349683" y="19678"/>
                  </a:lnTo>
                  <a:lnTo>
                    <a:pt x="29934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32290" y="536953"/>
              <a:ext cx="52643" cy="126343"/>
            </a:xfrm>
            <a:custGeom>
              <a:avLst/>
              <a:gdLst/>
              <a:ahLst/>
              <a:cxnLst/>
              <a:rect l="0" t="0" r="0" b="0"/>
              <a:pathLst>
                <a:path w="52643" h="126343">
                  <a:moveTo>
                    <a:pt x="0" y="0"/>
                  </a:moveTo>
                  <a:lnTo>
                    <a:pt x="14572" y="42692"/>
                  </a:lnTo>
                  <a:lnTo>
                    <a:pt x="41544" y="102216"/>
                  </a:lnTo>
                  <a:lnTo>
                    <a:pt x="52642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17240" y="515896"/>
              <a:ext cx="151963" cy="121615"/>
            </a:xfrm>
            <a:custGeom>
              <a:avLst/>
              <a:gdLst/>
              <a:ahLst/>
              <a:cxnLst/>
              <a:rect l="0" t="0" r="0" b="0"/>
              <a:pathLst>
                <a:path w="151963" h="121615">
                  <a:moveTo>
                    <a:pt x="15091" y="10528"/>
                  </a:moveTo>
                  <a:lnTo>
                    <a:pt x="437" y="54491"/>
                  </a:lnTo>
                  <a:lnTo>
                    <a:pt x="0" y="74521"/>
                  </a:lnTo>
                  <a:lnTo>
                    <a:pt x="4874" y="93952"/>
                  </a:lnTo>
                  <a:lnTo>
                    <a:pt x="14840" y="110386"/>
                  </a:lnTo>
                  <a:lnTo>
                    <a:pt x="23112" y="115705"/>
                  </a:lnTo>
                  <a:lnTo>
                    <a:pt x="44782" y="121614"/>
                  </a:lnTo>
                  <a:lnTo>
                    <a:pt x="77701" y="119352"/>
                  </a:lnTo>
                  <a:lnTo>
                    <a:pt x="95950" y="111147"/>
                  </a:lnTo>
                  <a:lnTo>
                    <a:pt x="126730" y="86816"/>
                  </a:lnTo>
                  <a:lnTo>
                    <a:pt x="142666" y="60818"/>
                  </a:lnTo>
                  <a:lnTo>
                    <a:pt x="1519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71362" y="536241"/>
              <a:ext cx="182110" cy="139049"/>
            </a:xfrm>
            <a:custGeom>
              <a:avLst/>
              <a:gdLst/>
              <a:ahLst/>
              <a:cxnLst/>
              <a:rect l="0" t="0" r="0" b="0"/>
              <a:pathLst>
                <a:path w="182110" h="139049">
                  <a:moveTo>
                    <a:pt x="118938" y="42826"/>
                  </a:moveTo>
                  <a:lnTo>
                    <a:pt x="109363" y="18779"/>
                  </a:lnTo>
                  <a:lnTo>
                    <a:pt x="98695" y="4452"/>
                  </a:lnTo>
                  <a:lnTo>
                    <a:pt x="91405" y="866"/>
                  </a:lnTo>
                  <a:lnTo>
                    <a:pt x="73946" y="0"/>
                  </a:lnTo>
                  <a:lnTo>
                    <a:pt x="44386" y="11680"/>
                  </a:lnTo>
                  <a:lnTo>
                    <a:pt x="18990" y="29958"/>
                  </a:lnTo>
                  <a:lnTo>
                    <a:pt x="2236" y="55781"/>
                  </a:lnTo>
                  <a:lnTo>
                    <a:pt x="0" y="78609"/>
                  </a:lnTo>
                  <a:lnTo>
                    <a:pt x="4076" y="102013"/>
                  </a:lnTo>
                  <a:lnTo>
                    <a:pt x="13686" y="120214"/>
                  </a:lnTo>
                  <a:lnTo>
                    <a:pt x="28875" y="132983"/>
                  </a:lnTo>
                  <a:lnTo>
                    <a:pt x="37840" y="138025"/>
                  </a:lnTo>
                  <a:lnTo>
                    <a:pt x="46155" y="139048"/>
                  </a:lnTo>
                  <a:lnTo>
                    <a:pt x="61634" y="133944"/>
                  </a:lnTo>
                  <a:lnTo>
                    <a:pt x="73192" y="120758"/>
                  </a:lnTo>
                  <a:lnTo>
                    <a:pt x="90145" y="83696"/>
                  </a:lnTo>
                  <a:lnTo>
                    <a:pt x="95589" y="47397"/>
                  </a:lnTo>
                  <a:lnTo>
                    <a:pt x="97523" y="43533"/>
                  </a:lnTo>
                  <a:lnTo>
                    <a:pt x="99982" y="45637"/>
                  </a:lnTo>
                  <a:lnTo>
                    <a:pt x="124111" y="85527"/>
                  </a:lnTo>
                  <a:lnTo>
                    <a:pt x="145168" y="107471"/>
                  </a:lnTo>
                  <a:lnTo>
                    <a:pt x="182109" y="1270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92558" y="349327"/>
              <a:ext cx="192541" cy="333736"/>
            </a:xfrm>
            <a:custGeom>
              <a:avLst/>
              <a:gdLst/>
              <a:ahLst/>
              <a:cxnLst/>
              <a:rect l="0" t="0" r="0" b="0"/>
              <a:pathLst>
                <a:path w="192541" h="333736">
                  <a:moveTo>
                    <a:pt x="97784" y="219211"/>
                  </a:moveTo>
                  <a:lnTo>
                    <a:pt x="88208" y="195165"/>
                  </a:lnTo>
                  <a:lnTo>
                    <a:pt x="77540" y="180838"/>
                  </a:lnTo>
                  <a:lnTo>
                    <a:pt x="70250" y="178421"/>
                  </a:lnTo>
                  <a:lnTo>
                    <a:pt x="52791" y="181975"/>
                  </a:lnTo>
                  <a:lnTo>
                    <a:pt x="36453" y="194473"/>
                  </a:lnTo>
                  <a:lnTo>
                    <a:pt x="22562" y="211726"/>
                  </a:lnTo>
                  <a:lnTo>
                    <a:pt x="242" y="261726"/>
                  </a:lnTo>
                  <a:lnTo>
                    <a:pt x="0" y="272121"/>
                  </a:lnTo>
                  <a:lnTo>
                    <a:pt x="5971" y="293030"/>
                  </a:lnTo>
                  <a:lnTo>
                    <a:pt x="22487" y="324532"/>
                  </a:lnTo>
                  <a:lnTo>
                    <a:pt x="31208" y="330369"/>
                  </a:lnTo>
                  <a:lnTo>
                    <a:pt x="53377" y="333735"/>
                  </a:lnTo>
                  <a:lnTo>
                    <a:pt x="72588" y="328213"/>
                  </a:lnTo>
                  <a:lnTo>
                    <a:pt x="88925" y="316789"/>
                  </a:lnTo>
                  <a:lnTo>
                    <a:pt x="118477" y="277741"/>
                  </a:lnTo>
                  <a:lnTo>
                    <a:pt x="136670" y="235773"/>
                  </a:lnTo>
                  <a:lnTo>
                    <a:pt x="146350" y="186294"/>
                  </a:lnTo>
                  <a:lnTo>
                    <a:pt x="149219" y="131469"/>
                  </a:lnTo>
                  <a:lnTo>
                    <a:pt x="150068" y="73891"/>
                  </a:lnTo>
                  <a:lnTo>
                    <a:pt x="147201" y="22905"/>
                  </a:lnTo>
                  <a:lnTo>
                    <a:pt x="144766" y="7622"/>
                  </a:lnTo>
                  <a:lnTo>
                    <a:pt x="140804" y="943"/>
                  </a:lnTo>
                  <a:lnTo>
                    <a:pt x="135822" y="0"/>
                  </a:lnTo>
                  <a:lnTo>
                    <a:pt x="130162" y="2880"/>
                  </a:lnTo>
                  <a:lnTo>
                    <a:pt x="126388" y="9480"/>
                  </a:lnTo>
                  <a:lnTo>
                    <a:pt x="120331" y="56814"/>
                  </a:lnTo>
                  <a:lnTo>
                    <a:pt x="124724" y="116553"/>
                  </a:lnTo>
                  <a:lnTo>
                    <a:pt x="138027" y="173413"/>
                  </a:lnTo>
                  <a:lnTo>
                    <a:pt x="161971" y="226586"/>
                  </a:lnTo>
                  <a:lnTo>
                    <a:pt x="192540" y="271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27212" y="500944"/>
              <a:ext cx="115815" cy="127148"/>
            </a:xfrm>
            <a:custGeom>
              <a:avLst/>
              <a:gdLst/>
              <a:ahLst/>
              <a:cxnLst/>
              <a:rect l="0" t="0" r="0" b="0"/>
              <a:pathLst>
                <a:path w="115815" h="127148">
                  <a:moveTo>
                    <a:pt x="0" y="25480"/>
                  </a:moveTo>
                  <a:lnTo>
                    <a:pt x="17958" y="79355"/>
                  </a:lnTo>
                  <a:lnTo>
                    <a:pt x="29368" y="108904"/>
                  </a:lnTo>
                  <a:lnTo>
                    <a:pt x="40739" y="125338"/>
                  </a:lnTo>
                  <a:lnTo>
                    <a:pt x="43537" y="127147"/>
                  </a:lnTo>
                  <a:lnTo>
                    <a:pt x="44233" y="124844"/>
                  </a:lnTo>
                  <a:lnTo>
                    <a:pt x="33967" y="65226"/>
                  </a:lnTo>
                  <a:lnTo>
                    <a:pt x="35411" y="27898"/>
                  </a:lnTo>
                  <a:lnTo>
                    <a:pt x="37645" y="16564"/>
                  </a:lnTo>
                  <a:lnTo>
                    <a:pt x="43814" y="9008"/>
                  </a:lnTo>
                  <a:lnTo>
                    <a:pt x="63147" y="612"/>
                  </a:lnTo>
                  <a:lnTo>
                    <a:pt x="84217" y="0"/>
                  </a:lnTo>
                  <a:lnTo>
                    <a:pt x="115814" y="44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37782" y="558010"/>
              <a:ext cx="31586" cy="94757"/>
            </a:xfrm>
            <a:custGeom>
              <a:avLst/>
              <a:gdLst/>
              <a:ahLst/>
              <a:cxnLst/>
              <a:rect l="0" t="0" r="0" b="0"/>
              <a:pathLst>
                <a:path w="31586" h="94757">
                  <a:moveTo>
                    <a:pt x="0" y="0"/>
                  </a:moveTo>
                  <a:lnTo>
                    <a:pt x="17958" y="53875"/>
                  </a:lnTo>
                  <a:lnTo>
                    <a:pt x="31585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58839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74653" y="357968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9064" y="156281"/>
                  </a:lnTo>
                  <a:lnTo>
                    <a:pt x="18645" y="215401"/>
                  </a:lnTo>
                  <a:lnTo>
                    <a:pt x="28683" y="262087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93532" y="511221"/>
              <a:ext cx="165391" cy="138682"/>
            </a:xfrm>
            <a:custGeom>
              <a:avLst/>
              <a:gdLst/>
              <a:ahLst/>
              <a:cxnLst/>
              <a:rect l="0" t="0" r="0" b="0"/>
              <a:pathLst>
                <a:path w="165391" h="138682">
                  <a:moveTo>
                    <a:pt x="70633" y="36260"/>
                  </a:moveTo>
                  <a:lnTo>
                    <a:pt x="70633" y="13904"/>
                  </a:lnTo>
                  <a:lnTo>
                    <a:pt x="65954" y="7318"/>
                  </a:lnTo>
                  <a:lnTo>
                    <a:pt x="58155" y="2927"/>
                  </a:lnTo>
                  <a:lnTo>
                    <a:pt x="48277" y="0"/>
                  </a:lnTo>
                  <a:lnTo>
                    <a:pt x="39351" y="389"/>
                  </a:lnTo>
                  <a:lnTo>
                    <a:pt x="23195" y="7059"/>
                  </a:lnTo>
                  <a:lnTo>
                    <a:pt x="11335" y="24062"/>
                  </a:lnTo>
                  <a:lnTo>
                    <a:pt x="3334" y="47217"/>
                  </a:lnTo>
                  <a:lnTo>
                    <a:pt x="0" y="85390"/>
                  </a:lnTo>
                  <a:lnTo>
                    <a:pt x="3366" y="108399"/>
                  </a:lnTo>
                  <a:lnTo>
                    <a:pt x="11881" y="127203"/>
                  </a:lnTo>
                  <a:lnTo>
                    <a:pt x="17427" y="135494"/>
                  </a:lnTo>
                  <a:lnTo>
                    <a:pt x="24634" y="138681"/>
                  </a:lnTo>
                  <a:lnTo>
                    <a:pt x="32948" y="138466"/>
                  </a:lnTo>
                  <a:lnTo>
                    <a:pt x="42001" y="135983"/>
                  </a:lnTo>
                  <a:lnTo>
                    <a:pt x="58298" y="123865"/>
                  </a:lnTo>
                  <a:lnTo>
                    <a:pt x="72170" y="106781"/>
                  </a:lnTo>
                  <a:lnTo>
                    <a:pt x="82235" y="87490"/>
                  </a:lnTo>
                  <a:lnTo>
                    <a:pt x="86557" y="84452"/>
                  </a:lnTo>
                  <a:lnTo>
                    <a:pt x="90608" y="85935"/>
                  </a:lnTo>
                  <a:lnTo>
                    <a:pt x="111104" y="107944"/>
                  </a:lnTo>
                  <a:lnTo>
                    <a:pt x="136437" y="122361"/>
                  </a:lnTo>
                  <a:lnTo>
                    <a:pt x="143748" y="124076"/>
                  </a:lnTo>
                  <a:lnTo>
                    <a:pt x="165390" y="1204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32621" y="315854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58334"/>
                  </a:lnTo>
                  <a:lnTo>
                    <a:pt x="0" y="207571"/>
                  </a:lnTo>
                  <a:lnTo>
                    <a:pt x="5590" y="260541"/>
                  </a:lnTo>
                  <a:lnTo>
                    <a:pt x="9878" y="314478"/>
                  </a:lnTo>
                  <a:lnTo>
                    <a:pt x="10529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58922" y="452725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13411" y="17958"/>
                  </a:lnTo>
                  <a:lnTo>
                    <a:pt x="62003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48435" y="514879"/>
              <a:ext cx="105286" cy="112448"/>
            </a:xfrm>
            <a:custGeom>
              <a:avLst/>
              <a:gdLst/>
              <a:ahLst/>
              <a:cxnLst/>
              <a:rect l="0" t="0" r="0" b="0"/>
              <a:pathLst>
                <a:path w="105286" h="112448">
                  <a:moveTo>
                    <a:pt x="0" y="43131"/>
                  </a:moveTo>
                  <a:lnTo>
                    <a:pt x="42691" y="40011"/>
                  </a:lnTo>
                  <a:lnTo>
                    <a:pt x="62258" y="33556"/>
                  </a:lnTo>
                  <a:lnTo>
                    <a:pt x="78753" y="22887"/>
                  </a:lnTo>
                  <a:lnTo>
                    <a:pt x="81748" y="16767"/>
                  </a:lnTo>
                  <a:lnTo>
                    <a:pt x="81405" y="10347"/>
                  </a:lnTo>
                  <a:lnTo>
                    <a:pt x="78836" y="3728"/>
                  </a:lnTo>
                  <a:lnTo>
                    <a:pt x="72444" y="484"/>
                  </a:lnTo>
                  <a:lnTo>
                    <a:pt x="52864" y="0"/>
                  </a:lnTo>
                  <a:lnTo>
                    <a:pt x="34804" y="6804"/>
                  </a:lnTo>
                  <a:lnTo>
                    <a:pt x="26712" y="11894"/>
                  </a:lnTo>
                  <a:lnTo>
                    <a:pt x="14601" y="30028"/>
                  </a:lnTo>
                  <a:lnTo>
                    <a:pt x="7659" y="52515"/>
                  </a:lnTo>
                  <a:lnTo>
                    <a:pt x="8473" y="74208"/>
                  </a:lnTo>
                  <a:lnTo>
                    <a:pt x="18974" y="92428"/>
                  </a:lnTo>
                  <a:lnTo>
                    <a:pt x="26687" y="100562"/>
                  </a:lnTo>
                  <a:lnTo>
                    <a:pt x="47736" y="109600"/>
                  </a:lnTo>
                  <a:lnTo>
                    <a:pt x="70349" y="112447"/>
                  </a:lnTo>
                  <a:lnTo>
                    <a:pt x="105285" y="1063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48477" y="505367"/>
              <a:ext cx="84228" cy="122874"/>
            </a:xfrm>
            <a:custGeom>
              <a:avLst/>
              <a:gdLst/>
              <a:ahLst/>
              <a:cxnLst/>
              <a:rect l="0" t="0" r="0" b="0"/>
              <a:pathLst>
                <a:path w="84228" h="122874">
                  <a:moveTo>
                    <a:pt x="0" y="73700"/>
                  </a:moveTo>
                  <a:lnTo>
                    <a:pt x="0" y="96057"/>
                  </a:lnTo>
                  <a:lnTo>
                    <a:pt x="6239" y="113272"/>
                  </a:lnTo>
                  <a:lnTo>
                    <a:pt x="11178" y="121138"/>
                  </a:lnTo>
                  <a:lnTo>
                    <a:pt x="13301" y="122873"/>
                  </a:lnTo>
                  <a:lnTo>
                    <a:pt x="13546" y="120520"/>
                  </a:lnTo>
                  <a:lnTo>
                    <a:pt x="4860" y="80905"/>
                  </a:lnTo>
                  <a:lnTo>
                    <a:pt x="7229" y="56625"/>
                  </a:lnTo>
                  <a:lnTo>
                    <a:pt x="15301" y="36475"/>
                  </a:lnTo>
                  <a:lnTo>
                    <a:pt x="20729" y="27827"/>
                  </a:lnTo>
                  <a:lnTo>
                    <a:pt x="36119" y="15097"/>
                  </a:lnTo>
                  <a:lnTo>
                    <a:pt x="53487" y="6710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08820" y="513819"/>
              <a:ext cx="166041" cy="131123"/>
            </a:xfrm>
            <a:custGeom>
              <a:avLst/>
              <a:gdLst/>
              <a:ahLst/>
              <a:cxnLst/>
              <a:rect l="0" t="0" r="0" b="0"/>
              <a:pathLst>
                <a:path w="166041" h="131123">
                  <a:moveTo>
                    <a:pt x="92340" y="54719"/>
                  </a:moveTo>
                  <a:lnTo>
                    <a:pt x="97930" y="37952"/>
                  </a:lnTo>
                  <a:lnTo>
                    <a:pt x="97236" y="30673"/>
                  </a:lnTo>
                  <a:lnTo>
                    <a:pt x="90227" y="16346"/>
                  </a:lnTo>
                  <a:lnTo>
                    <a:pt x="76193" y="5299"/>
                  </a:lnTo>
                  <a:lnTo>
                    <a:pt x="67538" y="716"/>
                  </a:lnTo>
                  <a:lnTo>
                    <a:pt x="58258" y="0"/>
                  </a:lnTo>
                  <a:lnTo>
                    <a:pt x="38588" y="5443"/>
                  </a:lnTo>
                  <a:lnTo>
                    <a:pt x="24387" y="18781"/>
                  </a:lnTo>
                  <a:lnTo>
                    <a:pt x="5738" y="55939"/>
                  </a:lnTo>
                  <a:lnTo>
                    <a:pt x="0" y="92256"/>
                  </a:lnTo>
                  <a:lnTo>
                    <a:pt x="2704" y="101970"/>
                  </a:lnTo>
                  <a:lnTo>
                    <a:pt x="8016" y="109617"/>
                  </a:lnTo>
                  <a:lnTo>
                    <a:pt x="15067" y="115884"/>
                  </a:lnTo>
                  <a:lnTo>
                    <a:pt x="22108" y="117723"/>
                  </a:lnTo>
                  <a:lnTo>
                    <a:pt x="29141" y="116609"/>
                  </a:lnTo>
                  <a:lnTo>
                    <a:pt x="43194" y="109132"/>
                  </a:lnTo>
                  <a:lnTo>
                    <a:pt x="57240" y="98010"/>
                  </a:lnTo>
                  <a:lnTo>
                    <a:pt x="72712" y="73005"/>
                  </a:lnTo>
                  <a:lnTo>
                    <a:pt x="76915" y="71589"/>
                  </a:lnTo>
                  <a:lnTo>
                    <a:pt x="80887" y="75325"/>
                  </a:lnTo>
                  <a:lnTo>
                    <a:pt x="101256" y="109352"/>
                  </a:lnTo>
                  <a:lnTo>
                    <a:pt x="117360" y="123064"/>
                  </a:lnTo>
                  <a:lnTo>
                    <a:pt x="126568" y="128359"/>
                  </a:lnTo>
                  <a:lnTo>
                    <a:pt x="143038" y="131122"/>
                  </a:lnTo>
                  <a:lnTo>
                    <a:pt x="166040" y="128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59088" y="347440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4144"/>
                  </a:lnTo>
                  <a:lnTo>
                    <a:pt x="0" y="101441"/>
                  </a:lnTo>
                  <a:lnTo>
                    <a:pt x="0" y="156788"/>
                  </a:lnTo>
                  <a:lnTo>
                    <a:pt x="5589" y="216714"/>
                  </a:lnTo>
                  <a:lnTo>
                    <a:pt x="16788" y="277987"/>
                  </a:lnTo>
                  <a:lnTo>
                    <a:pt x="20214" y="330125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107396" y="286473"/>
            <a:ext cx="3736750" cy="513693"/>
            <a:chOff x="6107396" y="286473"/>
            <a:chExt cx="3736750" cy="513693"/>
          </a:xfrm>
        </p:grpSpPr>
        <p:sp>
          <p:nvSpPr>
            <p:cNvPr id="33" name="Freeform 32"/>
            <p:cNvSpPr/>
            <p:nvPr/>
          </p:nvSpPr>
          <p:spPr>
            <a:xfrm>
              <a:off x="6107396" y="494839"/>
              <a:ext cx="276166" cy="160629"/>
            </a:xfrm>
            <a:custGeom>
              <a:avLst/>
              <a:gdLst/>
              <a:ahLst/>
              <a:cxnLst/>
              <a:rect l="0" t="0" r="0" b="0"/>
              <a:pathLst>
                <a:path w="276166" h="160629">
                  <a:moveTo>
                    <a:pt x="20189" y="0"/>
                  </a:moveTo>
                  <a:lnTo>
                    <a:pt x="9011" y="11178"/>
                  </a:lnTo>
                  <a:lnTo>
                    <a:pt x="3523" y="29145"/>
                  </a:lnTo>
                  <a:lnTo>
                    <a:pt x="0" y="84396"/>
                  </a:lnTo>
                  <a:lnTo>
                    <a:pt x="5757" y="111209"/>
                  </a:lnTo>
                  <a:lnTo>
                    <a:pt x="10568" y="123272"/>
                  </a:lnTo>
                  <a:lnTo>
                    <a:pt x="25272" y="139795"/>
                  </a:lnTo>
                  <a:lnTo>
                    <a:pt x="34106" y="145839"/>
                  </a:lnTo>
                  <a:lnTo>
                    <a:pt x="42335" y="147529"/>
                  </a:lnTo>
                  <a:lnTo>
                    <a:pt x="50161" y="146316"/>
                  </a:lnTo>
                  <a:lnTo>
                    <a:pt x="65096" y="138729"/>
                  </a:lnTo>
                  <a:lnTo>
                    <a:pt x="79532" y="127558"/>
                  </a:lnTo>
                  <a:lnTo>
                    <a:pt x="112872" y="78471"/>
                  </a:lnTo>
                  <a:lnTo>
                    <a:pt x="117073" y="78050"/>
                  </a:lnTo>
                  <a:lnTo>
                    <a:pt x="119873" y="82449"/>
                  </a:lnTo>
                  <a:lnTo>
                    <a:pt x="125325" y="97475"/>
                  </a:lnTo>
                  <a:lnTo>
                    <a:pt x="154455" y="138846"/>
                  </a:lnTo>
                  <a:lnTo>
                    <a:pt x="171110" y="152566"/>
                  </a:lnTo>
                  <a:lnTo>
                    <a:pt x="180465" y="157863"/>
                  </a:lnTo>
                  <a:lnTo>
                    <a:pt x="200217" y="160628"/>
                  </a:lnTo>
                  <a:lnTo>
                    <a:pt x="219525" y="156788"/>
                  </a:lnTo>
                  <a:lnTo>
                    <a:pt x="235905" y="147282"/>
                  </a:lnTo>
                  <a:lnTo>
                    <a:pt x="258280" y="123188"/>
                  </a:lnTo>
                  <a:lnTo>
                    <a:pt x="274138" y="88233"/>
                  </a:lnTo>
                  <a:lnTo>
                    <a:pt x="276165" y="64951"/>
                  </a:lnTo>
                  <a:lnTo>
                    <a:pt x="270729" y="35232"/>
                  </a:lnTo>
                  <a:lnTo>
                    <a:pt x="26234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75026" y="536953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8333" y="37478"/>
                  </a:lnTo>
                  <a:lnTo>
                    <a:pt x="18669" y="95519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96083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54010" y="421139"/>
              <a:ext cx="31586" cy="221100"/>
            </a:xfrm>
            <a:custGeom>
              <a:avLst/>
              <a:gdLst/>
              <a:ahLst/>
              <a:cxnLst/>
              <a:rect l="0" t="0" r="0" b="0"/>
              <a:pathLst>
                <a:path w="31586" h="221100">
                  <a:moveTo>
                    <a:pt x="0" y="0"/>
                  </a:moveTo>
                  <a:lnTo>
                    <a:pt x="9065" y="58617"/>
                  </a:lnTo>
                  <a:lnTo>
                    <a:pt x="18645" y="112791"/>
                  </a:lnTo>
                  <a:lnTo>
                    <a:pt x="28682" y="168553"/>
                  </a:lnTo>
                  <a:lnTo>
                    <a:pt x="31585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01368" y="505367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9391" y="8334"/>
                  </a:lnTo>
                  <a:lnTo>
                    <a:pt x="42724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69823" y="357968"/>
              <a:ext cx="157929" cy="252685"/>
            </a:xfrm>
            <a:custGeom>
              <a:avLst/>
              <a:gdLst/>
              <a:ahLst/>
              <a:cxnLst/>
              <a:rect l="0" t="0" r="0" b="0"/>
              <a:pathLst>
                <a:path w="157929" h="252685">
                  <a:moveTo>
                    <a:pt x="0" y="0"/>
                  </a:moveTo>
                  <a:lnTo>
                    <a:pt x="11453" y="57264"/>
                  </a:lnTo>
                  <a:lnTo>
                    <a:pt x="21331" y="106655"/>
                  </a:lnTo>
                  <a:lnTo>
                    <a:pt x="31668" y="155214"/>
                  </a:lnTo>
                  <a:lnTo>
                    <a:pt x="40051" y="213544"/>
                  </a:lnTo>
                  <a:lnTo>
                    <a:pt x="41909" y="219572"/>
                  </a:lnTo>
                  <a:lnTo>
                    <a:pt x="44317" y="220081"/>
                  </a:lnTo>
                  <a:lnTo>
                    <a:pt x="47092" y="216911"/>
                  </a:lnTo>
                  <a:lnTo>
                    <a:pt x="72399" y="172754"/>
                  </a:lnTo>
                  <a:lnTo>
                    <a:pt x="91449" y="164517"/>
                  </a:lnTo>
                  <a:lnTo>
                    <a:pt x="103080" y="162321"/>
                  </a:lnTo>
                  <a:lnTo>
                    <a:pt x="112005" y="164366"/>
                  </a:lnTo>
                  <a:lnTo>
                    <a:pt x="119123" y="169239"/>
                  </a:lnTo>
                  <a:lnTo>
                    <a:pt x="144544" y="202276"/>
                  </a:lnTo>
                  <a:lnTo>
                    <a:pt x="151980" y="222092"/>
                  </a:lnTo>
                  <a:lnTo>
                    <a:pt x="157928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84729" y="489250"/>
              <a:ext cx="124340" cy="128948"/>
            </a:xfrm>
            <a:custGeom>
              <a:avLst/>
              <a:gdLst/>
              <a:ahLst/>
              <a:cxnLst/>
              <a:rect l="0" t="0" r="0" b="0"/>
              <a:pathLst>
                <a:path w="124340" h="128948">
                  <a:moveTo>
                    <a:pt x="100991" y="5589"/>
                  </a:moveTo>
                  <a:lnTo>
                    <a:pt x="84223" y="0"/>
                  </a:lnTo>
                  <a:lnTo>
                    <a:pt x="66633" y="375"/>
                  </a:lnTo>
                  <a:lnTo>
                    <a:pt x="48286" y="5611"/>
                  </a:lnTo>
                  <a:lnTo>
                    <a:pt x="32333" y="15737"/>
                  </a:lnTo>
                  <a:lnTo>
                    <a:pt x="10198" y="40181"/>
                  </a:lnTo>
                  <a:lnTo>
                    <a:pt x="2147" y="62687"/>
                  </a:lnTo>
                  <a:lnTo>
                    <a:pt x="0" y="75240"/>
                  </a:lnTo>
                  <a:lnTo>
                    <a:pt x="3853" y="95427"/>
                  </a:lnTo>
                  <a:lnTo>
                    <a:pt x="8157" y="104085"/>
                  </a:lnTo>
                  <a:lnTo>
                    <a:pt x="22296" y="116825"/>
                  </a:lnTo>
                  <a:lnTo>
                    <a:pt x="41449" y="125217"/>
                  </a:lnTo>
                  <a:lnTo>
                    <a:pt x="65559" y="128947"/>
                  </a:lnTo>
                  <a:lnTo>
                    <a:pt x="88753" y="124366"/>
                  </a:lnTo>
                  <a:lnTo>
                    <a:pt x="99851" y="119868"/>
                  </a:lnTo>
                  <a:lnTo>
                    <a:pt x="115302" y="105513"/>
                  </a:lnTo>
                  <a:lnTo>
                    <a:pt x="121060" y="96771"/>
                  </a:lnTo>
                  <a:lnTo>
                    <a:pt x="124339" y="77700"/>
                  </a:lnTo>
                  <a:lnTo>
                    <a:pt x="120726" y="57525"/>
                  </a:lnTo>
                  <a:lnTo>
                    <a:pt x="100991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38362" y="492869"/>
              <a:ext cx="168458" cy="159898"/>
            </a:xfrm>
            <a:custGeom>
              <a:avLst/>
              <a:gdLst/>
              <a:ahLst/>
              <a:cxnLst/>
              <a:rect l="0" t="0" r="0" b="0"/>
              <a:pathLst>
                <a:path w="168458" h="159898">
                  <a:moveTo>
                    <a:pt x="0" y="1970"/>
                  </a:moveTo>
                  <a:lnTo>
                    <a:pt x="27512" y="55845"/>
                  </a:lnTo>
                  <a:lnTo>
                    <a:pt x="51138" y="107417"/>
                  </a:lnTo>
                  <a:lnTo>
                    <a:pt x="53980" y="110873"/>
                  </a:lnTo>
                  <a:lnTo>
                    <a:pt x="54704" y="109667"/>
                  </a:lnTo>
                  <a:lnTo>
                    <a:pt x="38110" y="53521"/>
                  </a:lnTo>
                  <a:lnTo>
                    <a:pt x="37605" y="33070"/>
                  </a:lnTo>
                  <a:lnTo>
                    <a:pt x="39108" y="22704"/>
                  </a:lnTo>
                  <a:lnTo>
                    <a:pt x="43619" y="14623"/>
                  </a:lnTo>
                  <a:lnTo>
                    <a:pt x="57991" y="2524"/>
                  </a:lnTo>
                  <a:lnTo>
                    <a:pt x="66737" y="0"/>
                  </a:lnTo>
                  <a:lnTo>
                    <a:pt x="85813" y="314"/>
                  </a:lnTo>
                  <a:lnTo>
                    <a:pt x="102870" y="7473"/>
                  </a:lnTo>
                  <a:lnTo>
                    <a:pt x="118250" y="19624"/>
                  </a:lnTo>
                  <a:lnTo>
                    <a:pt x="138893" y="46195"/>
                  </a:lnTo>
                  <a:lnTo>
                    <a:pt x="160780" y="97004"/>
                  </a:lnTo>
                  <a:lnTo>
                    <a:pt x="168457" y="159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38693" y="326383"/>
              <a:ext cx="10241" cy="284270"/>
            </a:xfrm>
            <a:custGeom>
              <a:avLst/>
              <a:gdLst/>
              <a:ahLst/>
              <a:cxnLst/>
              <a:rect l="0" t="0" r="0" b="0"/>
              <a:pathLst>
                <a:path w="10241" h="284270">
                  <a:moveTo>
                    <a:pt x="10240" y="0"/>
                  </a:moveTo>
                  <a:lnTo>
                    <a:pt x="1174" y="58617"/>
                  </a:lnTo>
                  <a:lnTo>
                    <a:pt x="0" y="120026"/>
                  </a:lnTo>
                  <a:lnTo>
                    <a:pt x="2888" y="178430"/>
                  </a:lnTo>
                  <a:lnTo>
                    <a:pt x="8788" y="235027"/>
                  </a:lnTo>
                  <a:lnTo>
                    <a:pt x="1024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675274" y="515896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0" y="0"/>
                  </a:moveTo>
                  <a:lnTo>
                    <a:pt x="9577" y="31282"/>
                  </a:lnTo>
                  <a:lnTo>
                    <a:pt x="42114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43689" y="494839"/>
              <a:ext cx="178985" cy="305327"/>
            </a:xfrm>
            <a:custGeom>
              <a:avLst/>
              <a:gdLst/>
              <a:ahLst/>
              <a:cxnLst/>
              <a:rect l="0" t="0" r="0" b="0"/>
              <a:pathLst>
                <a:path w="178985" h="305327">
                  <a:moveTo>
                    <a:pt x="178984" y="0"/>
                  </a:moveTo>
                  <a:lnTo>
                    <a:pt x="163343" y="17981"/>
                  </a:lnTo>
                  <a:lnTo>
                    <a:pt x="138551" y="69741"/>
                  </a:lnTo>
                  <a:lnTo>
                    <a:pt x="105044" y="131034"/>
                  </a:lnTo>
                  <a:lnTo>
                    <a:pt x="71328" y="186838"/>
                  </a:lnTo>
                  <a:lnTo>
                    <a:pt x="50441" y="227979"/>
                  </a:lnTo>
                  <a:lnTo>
                    <a:pt x="13455" y="28175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285927" y="305326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10529" y="0"/>
                  </a:moveTo>
                  <a:lnTo>
                    <a:pt x="2195" y="37478"/>
                  </a:lnTo>
                  <a:lnTo>
                    <a:pt x="433" y="100080"/>
                  </a:lnTo>
                  <a:lnTo>
                    <a:pt x="5718" y="153916"/>
                  </a:lnTo>
                  <a:lnTo>
                    <a:pt x="2343" y="216103"/>
                  </a:lnTo>
                  <a:lnTo>
                    <a:pt x="463" y="270328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591253" y="451423"/>
              <a:ext cx="156655" cy="335629"/>
            </a:xfrm>
            <a:custGeom>
              <a:avLst/>
              <a:gdLst/>
              <a:ahLst/>
              <a:cxnLst/>
              <a:rect l="0" t="0" r="0" b="0"/>
              <a:pathLst>
                <a:path w="156655" h="335629">
                  <a:moveTo>
                    <a:pt x="0" y="138172"/>
                  </a:moveTo>
                  <a:lnTo>
                    <a:pt x="5590" y="196789"/>
                  </a:lnTo>
                  <a:lnTo>
                    <a:pt x="10723" y="258199"/>
                  </a:lnTo>
                  <a:lnTo>
                    <a:pt x="18670" y="316603"/>
                  </a:lnTo>
                  <a:lnTo>
                    <a:pt x="19997" y="335628"/>
                  </a:lnTo>
                  <a:lnTo>
                    <a:pt x="20743" y="320030"/>
                  </a:lnTo>
                  <a:lnTo>
                    <a:pt x="15427" y="259535"/>
                  </a:lnTo>
                  <a:lnTo>
                    <a:pt x="11497" y="204562"/>
                  </a:lnTo>
                  <a:lnTo>
                    <a:pt x="10720" y="148644"/>
                  </a:lnTo>
                  <a:lnTo>
                    <a:pt x="16156" y="92538"/>
                  </a:lnTo>
                  <a:lnTo>
                    <a:pt x="22429" y="38734"/>
                  </a:lnTo>
                  <a:lnTo>
                    <a:pt x="31806" y="19498"/>
                  </a:lnTo>
                  <a:lnTo>
                    <a:pt x="46892" y="6270"/>
                  </a:lnTo>
                  <a:lnTo>
                    <a:pt x="55828" y="1104"/>
                  </a:lnTo>
                  <a:lnTo>
                    <a:pt x="65295" y="0"/>
                  </a:lnTo>
                  <a:lnTo>
                    <a:pt x="85172" y="5013"/>
                  </a:lnTo>
                  <a:lnTo>
                    <a:pt x="110505" y="20989"/>
                  </a:lnTo>
                  <a:lnTo>
                    <a:pt x="147163" y="74012"/>
                  </a:lnTo>
                  <a:lnTo>
                    <a:pt x="154261" y="84870"/>
                  </a:lnTo>
                  <a:lnTo>
                    <a:pt x="156654" y="95619"/>
                  </a:lnTo>
                  <a:lnTo>
                    <a:pt x="153072" y="116920"/>
                  </a:lnTo>
                  <a:lnTo>
                    <a:pt x="147672" y="125174"/>
                  </a:lnTo>
                  <a:lnTo>
                    <a:pt x="132312" y="137465"/>
                  </a:lnTo>
                  <a:lnTo>
                    <a:pt x="103935" y="150961"/>
                  </a:lnTo>
                  <a:lnTo>
                    <a:pt x="97367" y="152547"/>
                  </a:lnTo>
                  <a:lnTo>
                    <a:pt x="92987" y="152435"/>
                  </a:lnTo>
                  <a:lnTo>
                    <a:pt x="84229" y="1487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857191" y="471994"/>
              <a:ext cx="165732" cy="132057"/>
            </a:xfrm>
            <a:custGeom>
              <a:avLst/>
              <a:gdLst/>
              <a:ahLst/>
              <a:cxnLst/>
              <a:rect l="0" t="0" r="0" b="0"/>
              <a:pathLst>
                <a:path w="165732" h="132057">
                  <a:moveTo>
                    <a:pt x="102560" y="64959"/>
                  </a:moveTo>
                  <a:lnTo>
                    <a:pt x="102560" y="42602"/>
                  </a:lnTo>
                  <a:lnTo>
                    <a:pt x="96321" y="25387"/>
                  </a:lnTo>
                  <a:lnTo>
                    <a:pt x="91382" y="17520"/>
                  </a:lnTo>
                  <a:lnTo>
                    <a:pt x="76535" y="5661"/>
                  </a:lnTo>
                  <a:lnTo>
                    <a:pt x="67662" y="860"/>
                  </a:lnTo>
                  <a:lnTo>
                    <a:pt x="59408" y="0"/>
                  </a:lnTo>
                  <a:lnTo>
                    <a:pt x="43997" y="5282"/>
                  </a:lnTo>
                  <a:lnTo>
                    <a:pt x="22167" y="21411"/>
                  </a:lnTo>
                  <a:lnTo>
                    <a:pt x="6471" y="46596"/>
                  </a:lnTo>
                  <a:lnTo>
                    <a:pt x="0" y="81875"/>
                  </a:lnTo>
                  <a:lnTo>
                    <a:pt x="4725" y="105232"/>
                  </a:lnTo>
                  <a:lnTo>
                    <a:pt x="9260" y="116374"/>
                  </a:lnTo>
                  <a:lnTo>
                    <a:pt x="16964" y="123802"/>
                  </a:lnTo>
                  <a:lnTo>
                    <a:pt x="38001" y="132056"/>
                  </a:lnTo>
                  <a:lnTo>
                    <a:pt x="47822" y="129577"/>
                  </a:lnTo>
                  <a:lnTo>
                    <a:pt x="64974" y="114345"/>
                  </a:lnTo>
                  <a:lnTo>
                    <a:pt x="82195" y="85051"/>
                  </a:lnTo>
                  <a:lnTo>
                    <a:pt x="97324" y="44665"/>
                  </a:lnTo>
                  <a:lnTo>
                    <a:pt x="99070" y="46750"/>
                  </a:lnTo>
                  <a:lnTo>
                    <a:pt x="100233" y="52820"/>
                  </a:lnTo>
                  <a:lnTo>
                    <a:pt x="113049" y="72540"/>
                  </a:lnTo>
                  <a:lnTo>
                    <a:pt x="145131" y="104027"/>
                  </a:lnTo>
                  <a:lnTo>
                    <a:pt x="165731" y="117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096622" y="515896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3119" y="42692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096622" y="43166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201907" y="473782"/>
              <a:ext cx="105286" cy="101256"/>
            </a:xfrm>
            <a:custGeom>
              <a:avLst/>
              <a:gdLst/>
              <a:ahLst/>
              <a:cxnLst/>
              <a:rect l="0" t="0" r="0" b="0"/>
              <a:pathLst>
                <a:path w="105286" h="101256">
                  <a:moveTo>
                    <a:pt x="0" y="84228"/>
                  </a:moveTo>
                  <a:lnTo>
                    <a:pt x="5589" y="100995"/>
                  </a:lnTo>
                  <a:lnTo>
                    <a:pt x="7235" y="101255"/>
                  </a:lnTo>
                  <a:lnTo>
                    <a:pt x="12579" y="45453"/>
                  </a:lnTo>
                  <a:lnTo>
                    <a:pt x="21578" y="27610"/>
                  </a:lnTo>
                  <a:lnTo>
                    <a:pt x="36496" y="15001"/>
                  </a:lnTo>
                  <a:lnTo>
                    <a:pt x="55994" y="666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506587" y="478721"/>
              <a:ext cx="119409" cy="155400"/>
            </a:xfrm>
            <a:custGeom>
              <a:avLst/>
              <a:gdLst/>
              <a:ahLst/>
              <a:cxnLst/>
              <a:rect l="0" t="0" r="0" b="0"/>
              <a:pathLst>
                <a:path w="119409" h="155400">
                  <a:moveTo>
                    <a:pt x="95402" y="5589"/>
                  </a:moveTo>
                  <a:lnTo>
                    <a:pt x="78634" y="0"/>
                  </a:lnTo>
                  <a:lnTo>
                    <a:pt x="61043" y="376"/>
                  </a:lnTo>
                  <a:lnTo>
                    <a:pt x="42697" y="5612"/>
                  </a:lnTo>
                  <a:lnTo>
                    <a:pt x="4609" y="34593"/>
                  </a:lnTo>
                  <a:lnTo>
                    <a:pt x="948" y="43642"/>
                  </a:lnTo>
                  <a:lnTo>
                    <a:pt x="0" y="66176"/>
                  </a:lnTo>
                  <a:lnTo>
                    <a:pt x="12014" y="121062"/>
                  </a:lnTo>
                  <a:lnTo>
                    <a:pt x="15244" y="131704"/>
                  </a:lnTo>
                  <a:lnTo>
                    <a:pt x="20906" y="139969"/>
                  </a:lnTo>
                  <a:lnTo>
                    <a:pt x="36557" y="152271"/>
                  </a:lnTo>
                  <a:lnTo>
                    <a:pt x="58330" y="155399"/>
                  </a:lnTo>
                  <a:lnTo>
                    <a:pt x="70688" y="154596"/>
                  </a:lnTo>
                  <a:lnTo>
                    <a:pt x="90657" y="144344"/>
                  </a:lnTo>
                  <a:lnTo>
                    <a:pt x="99258" y="136697"/>
                  </a:lnTo>
                  <a:lnTo>
                    <a:pt x="116952" y="103578"/>
                  </a:lnTo>
                  <a:lnTo>
                    <a:pt x="119408" y="80725"/>
                  </a:lnTo>
                  <a:lnTo>
                    <a:pt x="111453" y="37459"/>
                  </a:lnTo>
                  <a:lnTo>
                    <a:pt x="107273" y="30345"/>
                  </a:lnTo>
                  <a:lnTo>
                    <a:pt x="102146" y="25603"/>
                  </a:lnTo>
                  <a:lnTo>
                    <a:pt x="84874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686395" y="286473"/>
              <a:ext cx="157751" cy="345237"/>
            </a:xfrm>
            <a:custGeom>
              <a:avLst/>
              <a:gdLst/>
              <a:ahLst/>
              <a:cxnLst/>
              <a:rect l="0" t="0" r="0" b="0"/>
              <a:pathLst>
                <a:path w="157751" h="345237">
                  <a:moveTo>
                    <a:pt x="31408" y="345236"/>
                  </a:moveTo>
                  <a:lnTo>
                    <a:pt x="28289" y="302545"/>
                  </a:lnTo>
                  <a:lnTo>
                    <a:pt x="16754" y="249716"/>
                  </a:lnTo>
                  <a:lnTo>
                    <a:pt x="4380" y="191361"/>
                  </a:lnTo>
                  <a:lnTo>
                    <a:pt x="723" y="134774"/>
                  </a:lnTo>
                  <a:lnTo>
                    <a:pt x="0" y="78536"/>
                  </a:lnTo>
                  <a:lnTo>
                    <a:pt x="5465" y="41996"/>
                  </a:lnTo>
                  <a:lnTo>
                    <a:pt x="20082" y="14532"/>
                  </a:lnTo>
                  <a:lnTo>
                    <a:pt x="29707" y="8953"/>
                  </a:lnTo>
                  <a:lnTo>
                    <a:pt x="84062" y="0"/>
                  </a:lnTo>
                  <a:lnTo>
                    <a:pt x="123048" y="1569"/>
                  </a:lnTo>
                  <a:lnTo>
                    <a:pt x="157750" y="83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644104" y="442196"/>
              <a:ext cx="189513" cy="10530"/>
            </a:xfrm>
            <a:custGeom>
              <a:avLst/>
              <a:gdLst/>
              <a:ahLst/>
              <a:cxnLst/>
              <a:rect l="0" t="0" r="0" b="0"/>
              <a:pathLst>
                <a:path w="189513" h="10530">
                  <a:moveTo>
                    <a:pt x="189512" y="0"/>
                  </a:moveTo>
                  <a:lnTo>
                    <a:pt x="140582" y="0"/>
                  </a:lnTo>
                  <a:lnTo>
                    <a:pt x="81451" y="5590"/>
                  </a:lnTo>
                  <a:lnTo>
                    <a:pt x="1998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847627" y="897174"/>
            <a:ext cx="2648042" cy="466873"/>
            <a:chOff x="1847627" y="897174"/>
            <a:chExt cx="2648042" cy="466873"/>
          </a:xfrm>
        </p:grpSpPr>
        <p:sp>
          <p:nvSpPr>
            <p:cNvPr id="54" name="Freeform 53"/>
            <p:cNvSpPr/>
            <p:nvPr/>
          </p:nvSpPr>
          <p:spPr>
            <a:xfrm>
              <a:off x="1847627" y="1017055"/>
              <a:ext cx="154876" cy="346992"/>
            </a:xfrm>
            <a:custGeom>
              <a:avLst/>
              <a:gdLst/>
              <a:ahLst/>
              <a:cxnLst/>
              <a:rect l="0" t="0" r="0" b="0"/>
              <a:pathLst>
                <a:path w="154876" h="346992">
                  <a:moveTo>
                    <a:pt x="26445" y="77908"/>
                  </a:moveTo>
                  <a:lnTo>
                    <a:pt x="19210" y="105464"/>
                  </a:lnTo>
                  <a:lnTo>
                    <a:pt x="19687" y="161687"/>
                  </a:lnTo>
                  <a:lnTo>
                    <a:pt x="25110" y="218200"/>
                  </a:lnTo>
                  <a:lnTo>
                    <a:pt x="27351" y="273253"/>
                  </a:lnTo>
                  <a:lnTo>
                    <a:pt x="34726" y="325375"/>
                  </a:lnTo>
                  <a:lnTo>
                    <a:pt x="35475" y="341152"/>
                  </a:lnTo>
                  <a:lnTo>
                    <a:pt x="33635" y="346991"/>
                  </a:lnTo>
                  <a:lnTo>
                    <a:pt x="30069" y="346204"/>
                  </a:lnTo>
                  <a:lnTo>
                    <a:pt x="21037" y="334021"/>
                  </a:lnTo>
                  <a:lnTo>
                    <a:pt x="10545" y="306262"/>
                  </a:lnTo>
                  <a:lnTo>
                    <a:pt x="6407" y="255553"/>
                  </a:lnTo>
                  <a:lnTo>
                    <a:pt x="0" y="200476"/>
                  </a:lnTo>
                  <a:lnTo>
                    <a:pt x="3111" y="150602"/>
                  </a:lnTo>
                  <a:lnTo>
                    <a:pt x="7053" y="105946"/>
                  </a:lnTo>
                  <a:lnTo>
                    <a:pt x="29018" y="47242"/>
                  </a:lnTo>
                  <a:lnTo>
                    <a:pt x="45795" y="15010"/>
                  </a:lnTo>
                  <a:lnTo>
                    <a:pt x="55723" y="7900"/>
                  </a:lnTo>
                  <a:lnTo>
                    <a:pt x="82351" y="0"/>
                  </a:lnTo>
                  <a:lnTo>
                    <a:pt x="107444" y="2728"/>
                  </a:lnTo>
                  <a:lnTo>
                    <a:pt x="119049" y="6731"/>
                  </a:lnTo>
                  <a:lnTo>
                    <a:pt x="135063" y="20538"/>
                  </a:lnTo>
                  <a:lnTo>
                    <a:pt x="146079" y="39542"/>
                  </a:lnTo>
                  <a:lnTo>
                    <a:pt x="154875" y="63586"/>
                  </a:lnTo>
                  <a:lnTo>
                    <a:pt x="153325" y="86751"/>
                  </a:lnTo>
                  <a:lnTo>
                    <a:pt x="144838" y="107575"/>
                  </a:lnTo>
                  <a:lnTo>
                    <a:pt x="133266" y="124628"/>
                  </a:lnTo>
                  <a:lnTo>
                    <a:pt x="117205" y="136887"/>
                  </a:lnTo>
                  <a:lnTo>
                    <a:pt x="58705" y="158649"/>
                  </a:lnTo>
                  <a:lnTo>
                    <a:pt x="47502" y="1621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97171" y="1031338"/>
              <a:ext cx="155928" cy="138634"/>
            </a:xfrm>
            <a:custGeom>
              <a:avLst/>
              <a:gdLst/>
              <a:ahLst/>
              <a:cxnLst/>
              <a:rect l="0" t="0" r="0" b="0"/>
              <a:pathLst>
                <a:path w="155928" h="138634">
                  <a:moveTo>
                    <a:pt x="61171" y="63625"/>
                  </a:moveTo>
                  <a:lnTo>
                    <a:pt x="72349" y="52447"/>
                  </a:lnTo>
                  <a:lnTo>
                    <a:pt x="74472" y="45645"/>
                  </a:lnTo>
                  <a:lnTo>
                    <a:pt x="73711" y="28728"/>
                  </a:lnTo>
                  <a:lnTo>
                    <a:pt x="66354" y="12630"/>
                  </a:lnTo>
                  <a:lnTo>
                    <a:pt x="61117" y="5062"/>
                  </a:lnTo>
                  <a:lnTo>
                    <a:pt x="54116" y="1186"/>
                  </a:lnTo>
                  <a:lnTo>
                    <a:pt x="36978" y="0"/>
                  </a:lnTo>
                  <a:lnTo>
                    <a:pt x="20783" y="6491"/>
                  </a:lnTo>
                  <a:lnTo>
                    <a:pt x="13188" y="11498"/>
                  </a:lnTo>
                  <a:lnTo>
                    <a:pt x="8125" y="20685"/>
                  </a:lnTo>
                  <a:lnTo>
                    <a:pt x="0" y="74337"/>
                  </a:lnTo>
                  <a:lnTo>
                    <a:pt x="1228" y="99972"/>
                  </a:lnTo>
                  <a:lnTo>
                    <a:pt x="9573" y="119164"/>
                  </a:lnTo>
                  <a:lnTo>
                    <a:pt x="24200" y="132373"/>
                  </a:lnTo>
                  <a:lnTo>
                    <a:pt x="33014" y="137533"/>
                  </a:lnTo>
                  <a:lnTo>
                    <a:pt x="41230" y="138633"/>
                  </a:lnTo>
                  <a:lnTo>
                    <a:pt x="56597" y="133617"/>
                  </a:lnTo>
                  <a:lnTo>
                    <a:pt x="68107" y="120469"/>
                  </a:lnTo>
                  <a:lnTo>
                    <a:pt x="85027" y="83432"/>
                  </a:lnTo>
                  <a:lnTo>
                    <a:pt x="89943" y="80340"/>
                  </a:lnTo>
                  <a:lnTo>
                    <a:pt x="95560" y="81787"/>
                  </a:lnTo>
                  <a:lnTo>
                    <a:pt x="155927" y="1267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84683" y="1010735"/>
              <a:ext cx="126344" cy="142580"/>
            </a:xfrm>
            <a:custGeom>
              <a:avLst/>
              <a:gdLst/>
              <a:ahLst/>
              <a:cxnLst/>
              <a:rect l="0" t="0" r="0" b="0"/>
              <a:pathLst>
                <a:path w="126344" h="142580">
                  <a:moveTo>
                    <a:pt x="0" y="63171"/>
                  </a:moveTo>
                  <a:lnTo>
                    <a:pt x="35917" y="125429"/>
                  </a:lnTo>
                  <a:lnTo>
                    <a:pt x="49499" y="141924"/>
                  </a:lnTo>
                  <a:lnTo>
                    <a:pt x="51717" y="142579"/>
                  </a:lnTo>
                  <a:lnTo>
                    <a:pt x="34549" y="80313"/>
                  </a:lnTo>
                  <a:lnTo>
                    <a:pt x="33561" y="67580"/>
                  </a:lnTo>
                  <a:lnTo>
                    <a:pt x="36412" y="56752"/>
                  </a:lnTo>
                  <a:lnTo>
                    <a:pt x="63085" y="22562"/>
                  </a:lnTo>
                  <a:lnTo>
                    <a:pt x="70133" y="15042"/>
                  </a:lnTo>
                  <a:lnTo>
                    <a:pt x="90442" y="6685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78592" y="1057077"/>
              <a:ext cx="174590" cy="111587"/>
            </a:xfrm>
            <a:custGeom>
              <a:avLst/>
              <a:gdLst/>
              <a:ahLst/>
              <a:cxnLst/>
              <a:rect l="0" t="0" r="0" b="0"/>
              <a:pathLst>
                <a:path w="174590" h="111587">
                  <a:moveTo>
                    <a:pt x="111418" y="48415"/>
                  </a:moveTo>
                  <a:lnTo>
                    <a:pt x="101843" y="24368"/>
                  </a:lnTo>
                  <a:lnTo>
                    <a:pt x="91174" y="10041"/>
                  </a:lnTo>
                  <a:lnTo>
                    <a:pt x="72395" y="2114"/>
                  </a:lnTo>
                  <a:lnTo>
                    <a:pt x="60836" y="0"/>
                  </a:lnTo>
                  <a:lnTo>
                    <a:pt x="50791" y="930"/>
                  </a:lnTo>
                  <a:lnTo>
                    <a:pt x="33390" y="8203"/>
                  </a:lnTo>
                  <a:lnTo>
                    <a:pt x="10440" y="25452"/>
                  </a:lnTo>
                  <a:lnTo>
                    <a:pt x="2198" y="44838"/>
                  </a:lnTo>
                  <a:lnTo>
                    <a:pt x="0" y="56559"/>
                  </a:lnTo>
                  <a:lnTo>
                    <a:pt x="3797" y="78940"/>
                  </a:lnTo>
                  <a:lnTo>
                    <a:pt x="8085" y="89822"/>
                  </a:lnTo>
                  <a:lnTo>
                    <a:pt x="15623" y="97077"/>
                  </a:lnTo>
                  <a:lnTo>
                    <a:pt x="36477" y="105137"/>
                  </a:lnTo>
                  <a:lnTo>
                    <a:pt x="46250" y="103777"/>
                  </a:lnTo>
                  <a:lnTo>
                    <a:pt x="63347" y="92908"/>
                  </a:lnTo>
                  <a:lnTo>
                    <a:pt x="80537" y="67057"/>
                  </a:lnTo>
                  <a:lnTo>
                    <a:pt x="93039" y="37171"/>
                  </a:lnTo>
                  <a:lnTo>
                    <a:pt x="95656" y="35070"/>
                  </a:lnTo>
                  <a:lnTo>
                    <a:pt x="97400" y="38348"/>
                  </a:lnTo>
                  <a:lnTo>
                    <a:pt x="101678" y="53299"/>
                  </a:lnTo>
                  <a:lnTo>
                    <a:pt x="118411" y="80278"/>
                  </a:lnTo>
                  <a:lnTo>
                    <a:pt x="135583" y="96111"/>
                  </a:lnTo>
                  <a:lnTo>
                    <a:pt x="151794" y="104708"/>
                  </a:lnTo>
                  <a:lnTo>
                    <a:pt x="174589" y="11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674238" y="915979"/>
              <a:ext cx="63172" cy="273742"/>
            </a:xfrm>
            <a:custGeom>
              <a:avLst/>
              <a:gdLst/>
              <a:ahLst/>
              <a:cxnLst/>
              <a:rect l="0" t="0" r="0" b="0"/>
              <a:pathLst>
                <a:path w="63172" h="273742">
                  <a:moveTo>
                    <a:pt x="0" y="0"/>
                  </a:moveTo>
                  <a:lnTo>
                    <a:pt x="16788" y="62280"/>
                  </a:lnTo>
                  <a:lnTo>
                    <a:pt x="26084" y="124607"/>
                  </a:lnTo>
                  <a:lnTo>
                    <a:pt x="38904" y="176519"/>
                  </a:lnTo>
                  <a:lnTo>
                    <a:pt x="52702" y="228713"/>
                  </a:lnTo>
                  <a:lnTo>
                    <a:pt x="6317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11108" y="937036"/>
              <a:ext cx="179737" cy="284270"/>
            </a:xfrm>
            <a:custGeom>
              <a:avLst/>
              <a:gdLst/>
              <a:ahLst/>
              <a:cxnLst/>
              <a:rect l="0" t="0" r="0" b="0"/>
              <a:pathLst>
                <a:path w="179737" h="284270">
                  <a:moveTo>
                    <a:pt x="0" y="0"/>
                  </a:moveTo>
                  <a:lnTo>
                    <a:pt x="5590" y="62092"/>
                  </a:lnTo>
                  <a:lnTo>
                    <a:pt x="10723" y="113477"/>
                  </a:lnTo>
                  <a:lnTo>
                    <a:pt x="18669" y="168688"/>
                  </a:lnTo>
                  <a:lnTo>
                    <a:pt x="26175" y="224654"/>
                  </a:lnTo>
                  <a:lnTo>
                    <a:pt x="30318" y="231657"/>
                  </a:lnTo>
                  <a:lnTo>
                    <a:pt x="35420" y="233987"/>
                  </a:lnTo>
                  <a:lnTo>
                    <a:pt x="66008" y="226504"/>
                  </a:lnTo>
                  <a:lnTo>
                    <a:pt x="126591" y="197854"/>
                  </a:lnTo>
                  <a:lnTo>
                    <a:pt x="158002" y="186395"/>
                  </a:lnTo>
                  <a:lnTo>
                    <a:pt x="172779" y="172919"/>
                  </a:lnTo>
                  <a:lnTo>
                    <a:pt x="178357" y="164412"/>
                  </a:lnTo>
                  <a:lnTo>
                    <a:pt x="179736" y="156402"/>
                  </a:lnTo>
                  <a:lnTo>
                    <a:pt x="178316" y="148721"/>
                  </a:lnTo>
                  <a:lnTo>
                    <a:pt x="175029" y="141261"/>
                  </a:lnTo>
                  <a:lnTo>
                    <a:pt x="169329" y="138628"/>
                  </a:lnTo>
                  <a:lnTo>
                    <a:pt x="162019" y="139212"/>
                  </a:lnTo>
                  <a:lnTo>
                    <a:pt x="108900" y="163132"/>
                  </a:lnTo>
                  <a:lnTo>
                    <a:pt x="90904" y="176228"/>
                  </a:lnTo>
                  <a:lnTo>
                    <a:pt x="86339" y="184166"/>
                  </a:lnTo>
                  <a:lnTo>
                    <a:pt x="84387" y="202344"/>
                  </a:lnTo>
                  <a:lnTo>
                    <a:pt x="89865" y="232309"/>
                  </a:lnTo>
                  <a:lnTo>
                    <a:pt x="101941" y="249867"/>
                  </a:lnTo>
                  <a:lnTo>
                    <a:pt x="119007" y="264300"/>
                  </a:lnTo>
                  <a:lnTo>
                    <a:pt x="152320" y="279978"/>
                  </a:lnTo>
                  <a:lnTo>
                    <a:pt x="16845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68255" y="937036"/>
              <a:ext cx="27124" cy="284270"/>
            </a:xfrm>
            <a:custGeom>
              <a:avLst/>
              <a:gdLst/>
              <a:ahLst/>
              <a:cxnLst/>
              <a:rect l="0" t="0" r="0" b="0"/>
              <a:pathLst>
                <a:path w="27124" h="284270">
                  <a:moveTo>
                    <a:pt x="6066" y="0"/>
                  </a:moveTo>
                  <a:lnTo>
                    <a:pt x="0" y="34792"/>
                  </a:lnTo>
                  <a:lnTo>
                    <a:pt x="4521" y="96776"/>
                  </a:lnTo>
                  <a:lnTo>
                    <a:pt x="11350" y="154167"/>
                  </a:lnTo>
                  <a:lnTo>
                    <a:pt x="16728" y="214940"/>
                  </a:lnTo>
                  <a:lnTo>
                    <a:pt x="24723" y="263859"/>
                  </a:lnTo>
                  <a:lnTo>
                    <a:pt x="27123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16434" y="1036732"/>
              <a:ext cx="189257" cy="168265"/>
            </a:xfrm>
            <a:custGeom>
              <a:avLst/>
              <a:gdLst/>
              <a:ahLst/>
              <a:cxnLst/>
              <a:rect l="0" t="0" r="0" b="0"/>
              <a:pathLst>
                <a:path w="189257" h="168265">
                  <a:moveTo>
                    <a:pt x="115897" y="5589"/>
                  </a:moveTo>
                  <a:lnTo>
                    <a:pt x="99130" y="0"/>
                  </a:lnTo>
                  <a:lnTo>
                    <a:pt x="66346" y="2113"/>
                  </a:lnTo>
                  <a:lnTo>
                    <a:pt x="22921" y="14477"/>
                  </a:lnTo>
                  <a:lnTo>
                    <a:pt x="5944" y="25527"/>
                  </a:lnTo>
                  <a:lnTo>
                    <a:pt x="1651" y="32919"/>
                  </a:lnTo>
                  <a:lnTo>
                    <a:pt x="0" y="50491"/>
                  </a:lnTo>
                  <a:lnTo>
                    <a:pt x="3538" y="57750"/>
                  </a:lnTo>
                  <a:lnTo>
                    <a:pt x="16827" y="68936"/>
                  </a:lnTo>
                  <a:lnTo>
                    <a:pt x="49628" y="76221"/>
                  </a:lnTo>
                  <a:lnTo>
                    <a:pt x="101464" y="79852"/>
                  </a:lnTo>
                  <a:lnTo>
                    <a:pt x="149831" y="93741"/>
                  </a:lnTo>
                  <a:lnTo>
                    <a:pt x="163086" y="99452"/>
                  </a:lnTo>
                  <a:lnTo>
                    <a:pt x="180934" y="115156"/>
                  </a:lnTo>
                  <a:lnTo>
                    <a:pt x="187331" y="124257"/>
                  </a:lnTo>
                  <a:lnTo>
                    <a:pt x="189256" y="133834"/>
                  </a:lnTo>
                  <a:lnTo>
                    <a:pt x="185156" y="153834"/>
                  </a:lnTo>
                  <a:lnTo>
                    <a:pt x="178447" y="160571"/>
                  </a:lnTo>
                  <a:lnTo>
                    <a:pt x="158515" y="168056"/>
                  </a:lnTo>
                  <a:lnTo>
                    <a:pt x="137178" y="168264"/>
                  </a:lnTo>
                  <a:lnTo>
                    <a:pt x="73783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800787" y="1126549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8333" y="37478"/>
                  </a:lnTo>
                  <a:lnTo>
                    <a:pt x="12998" y="69206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779730" y="1021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52160" y="897174"/>
              <a:ext cx="290308" cy="334661"/>
            </a:xfrm>
            <a:custGeom>
              <a:avLst/>
              <a:gdLst/>
              <a:ahLst/>
              <a:cxnLst/>
              <a:rect l="0" t="0" r="0" b="0"/>
              <a:pathLst>
                <a:path w="290308" h="334661">
                  <a:moveTo>
                    <a:pt x="69726" y="250432"/>
                  </a:moveTo>
                  <a:lnTo>
                    <a:pt x="75315" y="233664"/>
                  </a:lnTo>
                  <a:lnTo>
                    <a:pt x="74939" y="216073"/>
                  </a:lnTo>
                  <a:lnTo>
                    <a:pt x="73202" y="206469"/>
                  </a:lnTo>
                  <a:lnTo>
                    <a:pt x="68534" y="198896"/>
                  </a:lnTo>
                  <a:lnTo>
                    <a:pt x="53988" y="187363"/>
                  </a:lnTo>
                  <a:lnTo>
                    <a:pt x="46366" y="187329"/>
                  </a:lnTo>
                  <a:lnTo>
                    <a:pt x="38944" y="190816"/>
                  </a:lnTo>
                  <a:lnTo>
                    <a:pt x="17322" y="212491"/>
                  </a:lnTo>
                  <a:lnTo>
                    <a:pt x="10223" y="221628"/>
                  </a:lnTo>
                  <a:lnTo>
                    <a:pt x="2336" y="244259"/>
                  </a:lnTo>
                  <a:lnTo>
                    <a:pt x="0" y="269915"/>
                  </a:lnTo>
                  <a:lnTo>
                    <a:pt x="2862" y="296916"/>
                  </a:lnTo>
                  <a:lnTo>
                    <a:pt x="7602" y="307157"/>
                  </a:lnTo>
                  <a:lnTo>
                    <a:pt x="22228" y="321657"/>
                  </a:lnTo>
                  <a:lnTo>
                    <a:pt x="29872" y="323651"/>
                  </a:lnTo>
                  <a:lnTo>
                    <a:pt x="37307" y="322641"/>
                  </a:lnTo>
                  <a:lnTo>
                    <a:pt x="51808" y="315280"/>
                  </a:lnTo>
                  <a:lnTo>
                    <a:pt x="66052" y="304210"/>
                  </a:lnTo>
                  <a:lnTo>
                    <a:pt x="81635" y="279234"/>
                  </a:lnTo>
                  <a:lnTo>
                    <a:pt x="96211" y="230948"/>
                  </a:lnTo>
                  <a:lnTo>
                    <a:pt x="100304" y="176350"/>
                  </a:lnTo>
                  <a:lnTo>
                    <a:pt x="108414" y="113728"/>
                  </a:lnTo>
                  <a:lnTo>
                    <a:pt x="108043" y="60258"/>
                  </a:lnTo>
                  <a:lnTo>
                    <a:pt x="97052" y="4636"/>
                  </a:lnTo>
                  <a:lnTo>
                    <a:pt x="93792" y="0"/>
                  </a:lnTo>
                  <a:lnTo>
                    <a:pt x="90449" y="1589"/>
                  </a:lnTo>
                  <a:lnTo>
                    <a:pt x="87051" y="7328"/>
                  </a:lnTo>
                  <a:lnTo>
                    <a:pt x="81597" y="50160"/>
                  </a:lnTo>
                  <a:lnTo>
                    <a:pt x="83639" y="100561"/>
                  </a:lnTo>
                  <a:lnTo>
                    <a:pt x="94961" y="155837"/>
                  </a:lnTo>
                  <a:lnTo>
                    <a:pt x="108462" y="214675"/>
                  </a:lnTo>
                  <a:lnTo>
                    <a:pt x="115408" y="243119"/>
                  </a:lnTo>
                  <a:lnTo>
                    <a:pt x="121237" y="251406"/>
                  </a:lnTo>
                  <a:lnTo>
                    <a:pt x="128633" y="255760"/>
                  </a:lnTo>
                  <a:lnTo>
                    <a:pt x="137074" y="257494"/>
                  </a:lnTo>
                  <a:lnTo>
                    <a:pt x="155810" y="253180"/>
                  </a:lnTo>
                  <a:lnTo>
                    <a:pt x="178175" y="245804"/>
                  </a:lnTo>
                  <a:lnTo>
                    <a:pt x="237074" y="241069"/>
                  </a:lnTo>
                  <a:lnTo>
                    <a:pt x="263425" y="238082"/>
                  </a:lnTo>
                  <a:lnTo>
                    <a:pt x="282936" y="228955"/>
                  </a:lnTo>
                  <a:lnTo>
                    <a:pt x="287905" y="220906"/>
                  </a:lnTo>
                  <a:lnTo>
                    <a:pt x="290307" y="199485"/>
                  </a:lnTo>
                  <a:lnTo>
                    <a:pt x="284630" y="193070"/>
                  </a:lnTo>
                  <a:lnTo>
                    <a:pt x="274997" y="189964"/>
                  </a:lnTo>
                  <a:lnTo>
                    <a:pt x="251034" y="190802"/>
                  </a:lnTo>
                  <a:lnTo>
                    <a:pt x="228686" y="198973"/>
                  </a:lnTo>
                  <a:lnTo>
                    <a:pt x="213295" y="213523"/>
                  </a:lnTo>
                  <a:lnTo>
                    <a:pt x="207552" y="222317"/>
                  </a:lnTo>
                  <a:lnTo>
                    <a:pt x="204291" y="241446"/>
                  </a:lnTo>
                  <a:lnTo>
                    <a:pt x="211730" y="282322"/>
                  </a:lnTo>
                  <a:lnTo>
                    <a:pt x="226705" y="308104"/>
                  </a:lnTo>
                  <a:lnTo>
                    <a:pt x="242440" y="320128"/>
                  </a:lnTo>
                  <a:lnTo>
                    <a:pt x="280295" y="334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369326" y="1078846"/>
              <a:ext cx="126343" cy="148958"/>
            </a:xfrm>
            <a:custGeom>
              <a:avLst/>
              <a:gdLst/>
              <a:ahLst/>
              <a:cxnLst/>
              <a:rect l="0" t="0" r="0" b="0"/>
              <a:pathLst>
                <a:path w="126343" h="148958">
                  <a:moveTo>
                    <a:pt x="126342" y="5589"/>
                  </a:moveTo>
                  <a:lnTo>
                    <a:pt x="109575" y="0"/>
                  </a:lnTo>
                  <a:lnTo>
                    <a:pt x="91984" y="375"/>
                  </a:lnTo>
                  <a:lnTo>
                    <a:pt x="41749" y="14478"/>
                  </a:lnTo>
                  <a:lnTo>
                    <a:pt x="20895" y="25527"/>
                  </a:lnTo>
                  <a:lnTo>
                    <a:pt x="16270" y="31749"/>
                  </a:lnTo>
                  <a:lnTo>
                    <a:pt x="15526" y="38237"/>
                  </a:lnTo>
                  <a:lnTo>
                    <a:pt x="17370" y="44902"/>
                  </a:lnTo>
                  <a:lnTo>
                    <a:pt x="28777" y="58546"/>
                  </a:lnTo>
                  <a:lnTo>
                    <a:pt x="74716" y="92198"/>
                  </a:lnTo>
                  <a:lnTo>
                    <a:pt x="120887" y="119362"/>
                  </a:lnTo>
                  <a:lnTo>
                    <a:pt x="123875" y="125891"/>
                  </a:lnTo>
                  <a:lnTo>
                    <a:pt x="123528" y="132584"/>
                  </a:lnTo>
                  <a:lnTo>
                    <a:pt x="120956" y="139385"/>
                  </a:lnTo>
                  <a:lnTo>
                    <a:pt x="114563" y="143919"/>
                  </a:lnTo>
                  <a:lnTo>
                    <a:pt x="94980" y="148957"/>
                  </a:lnTo>
                  <a:lnTo>
                    <a:pt x="63237" y="146204"/>
                  </a:lnTo>
                  <a:lnTo>
                    <a:pt x="0" y="131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3146178" y="2101817"/>
            <a:ext cx="2263628" cy="705411"/>
          </a:xfrm>
          <a:custGeom>
            <a:avLst/>
            <a:gdLst/>
            <a:ahLst/>
            <a:cxnLst/>
            <a:rect l="0" t="0" r="0" b="0"/>
            <a:pathLst>
              <a:path w="2263628" h="705411">
                <a:moveTo>
                  <a:pt x="0" y="705410"/>
                </a:moveTo>
                <a:lnTo>
                  <a:pt x="452726" y="0"/>
                </a:lnTo>
                <a:lnTo>
                  <a:pt x="1810902" y="0"/>
                </a:lnTo>
                <a:lnTo>
                  <a:pt x="2263627" y="70541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3528567" y="4077461"/>
            <a:ext cx="1758316" cy="735839"/>
            <a:chOff x="3528567" y="4077461"/>
            <a:chExt cx="1758316" cy="735839"/>
          </a:xfrm>
        </p:grpSpPr>
        <p:cxnSp>
          <p:nvCxnSpPr>
            <p:cNvPr id="68" name="Straight Connector 67"/>
            <p:cNvCxnSpPr/>
            <p:nvPr/>
          </p:nvCxnSpPr>
          <p:spPr>
            <a:xfrm flipH="1">
              <a:off x="3528567" y="4077461"/>
              <a:ext cx="1754633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>
              <a:off x="3528567" y="4088003"/>
              <a:ext cx="0" cy="715899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>
              <a:off x="3539109" y="4803902"/>
              <a:ext cx="1316100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flipV="1">
              <a:off x="4889500" y="4098544"/>
              <a:ext cx="397383" cy="714756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526424" y="232301"/>
            <a:ext cx="3053266" cy="673150"/>
            <a:chOff x="526424" y="232301"/>
            <a:chExt cx="3053266" cy="673150"/>
          </a:xfrm>
        </p:grpSpPr>
        <p:sp>
          <p:nvSpPr>
            <p:cNvPr id="2" name="Freeform 1"/>
            <p:cNvSpPr/>
            <p:nvPr/>
          </p:nvSpPr>
          <p:spPr>
            <a:xfrm>
              <a:off x="705409" y="294797"/>
              <a:ext cx="10529" cy="410613"/>
            </a:xfrm>
            <a:custGeom>
              <a:avLst/>
              <a:gdLst/>
              <a:ahLst/>
              <a:cxnLst/>
              <a:rect l="0" t="0" r="0" b="0"/>
              <a:pathLst>
                <a:path w="10529" h="410613">
                  <a:moveTo>
                    <a:pt x="10528" y="0"/>
                  </a:moveTo>
                  <a:lnTo>
                    <a:pt x="2195" y="37478"/>
                  </a:lnTo>
                  <a:lnTo>
                    <a:pt x="433" y="100080"/>
                  </a:lnTo>
                  <a:lnTo>
                    <a:pt x="5718" y="153916"/>
                  </a:lnTo>
                  <a:lnTo>
                    <a:pt x="3514" y="212501"/>
                  </a:lnTo>
                  <a:lnTo>
                    <a:pt x="1041" y="268724"/>
                  </a:lnTo>
                  <a:lnTo>
                    <a:pt x="206" y="331719"/>
                  </a:lnTo>
                  <a:lnTo>
                    <a:pt x="40" y="382983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26424" y="232301"/>
              <a:ext cx="408165" cy="255273"/>
            </a:xfrm>
            <a:custGeom>
              <a:avLst/>
              <a:gdLst/>
              <a:ahLst/>
              <a:cxnLst/>
              <a:rect l="0" t="0" r="0" b="0"/>
              <a:pathLst>
                <a:path w="408165" h="255273">
                  <a:moveTo>
                    <a:pt x="0" y="104610"/>
                  </a:moveTo>
                  <a:lnTo>
                    <a:pt x="9576" y="73328"/>
                  </a:lnTo>
                  <a:lnTo>
                    <a:pt x="20244" y="57172"/>
                  </a:lnTo>
                  <a:lnTo>
                    <a:pt x="50582" y="34923"/>
                  </a:lnTo>
                  <a:lnTo>
                    <a:pt x="103925" y="14849"/>
                  </a:lnTo>
                  <a:lnTo>
                    <a:pt x="166455" y="2738"/>
                  </a:lnTo>
                  <a:lnTo>
                    <a:pt x="229802" y="0"/>
                  </a:lnTo>
                  <a:lnTo>
                    <a:pt x="293171" y="10867"/>
                  </a:lnTo>
                  <a:lnTo>
                    <a:pt x="336591" y="29681"/>
                  </a:lnTo>
                  <a:lnTo>
                    <a:pt x="368403" y="49134"/>
                  </a:lnTo>
                  <a:lnTo>
                    <a:pt x="383273" y="65916"/>
                  </a:lnTo>
                  <a:lnTo>
                    <a:pt x="402352" y="110875"/>
                  </a:lnTo>
                  <a:lnTo>
                    <a:pt x="408164" y="151050"/>
                  </a:lnTo>
                  <a:lnTo>
                    <a:pt x="404297" y="187001"/>
                  </a:lnTo>
                  <a:lnTo>
                    <a:pt x="395717" y="205959"/>
                  </a:lnTo>
                  <a:lnTo>
                    <a:pt x="371145" y="237194"/>
                  </a:lnTo>
                  <a:lnTo>
                    <a:pt x="339516" y="253209"/>
                  </a:lnTo>
                  <a:lnTo>
                    <a:pt x="313893" y="255272"/>
                  </a:lnTo>
                  <a:lnTo>
                    <a:pt x="252684" y="2520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47690" y="562623"/>
              <a:ext cx="184103" cy="163861"/>
            </a:xfrm>
            <a:custGeom>
              <a:avLst/>
              <a:gdLst/>
              <a:ahLst/>
              <a:cxnLst/>
              <a:rect l="0" t="0" r="0" b="0"/>
              <a:pathLst>
                <a:path w="184103" h="163861">
                  <a:moveTo>
                    <a:pt x="89346" y="79615"/>
                  </a:moveTo>
                  <a:lnTo>
                    <a:pt x="113065" y="35652"/>
                  </a:lnTo>
                  <a:lnTo>
                    <a:pt x="113347" y="26910"/>
                  </a:lnTo>
                  <a:lnTo>
                    <a:pt x="107422" y="10957"/>
                  </a:lnTo>
                  <a:lnTo>
                    <a:pt x="100227" y="5767"/>
                  </a:lnTo>
                  <a:lnTo>
                    <a:pt x="79754" y="0"/>
                  </a:lnTo>
                  <a:lnTo>
                    <a:pt x="58177" y="3676"/>
                  </a:lnTo>
                  <a:lnTo>
                    <a:pt x="29418" y="18900"/>
                  </a:lnTo>
                  <a:lnTo>
                    <a:pt x="21318" y="25100"/>
                  </a:lnTo>
                  <a:lnTo>
                    <a:pt x="12318" y="44468"/>
                  </a:lnTo>
                  <a:lnTo>
                    <a:pt x="0" y="107438"/>
                  </a:lnTo>
                  <a:lnTo>
                    <a:pt x="2063" y="130585"/>
                  </a:lnTo>
                  <a:lnTo>
                    <a:pt x="13119" y="149452"/>
                  </a:lnTo>
                  <a:lnTo>
                    <a:pt x="20980" y="157758"/>
                  </a:lnTo>
                  <a:lnTo>
                    <a:pt x="29731" y="162126"/>
                  </a:lnTo>
                  <a:lnTo>
                    <a:pt x="48812" y="163860"/>
                  </a:lnTo>
                  <a:lnTo>
                    <a:pt x="65872" y="157611"/>
                  </a:lnTo>
                  <a:lnTo>
                    <a:pt x="95887" y="134536"/>
                  </a:lnTo>
                  <a:lnTo>
                    <a:pt x="111691" y="108756"/>
                  </a:lnTo>
                  <a:lnTo>
                    <a:pt x="115941" y="106061"/>
                  </a:lnTo>
                  <a:lnTo>
                    <a:pt x="119944" y="107774"/>
                  </a:lnTo>
                  <a:lnTo>
                    <a:pt x="127512" y="119036"/>
                  </a:lnTo>
                  <a:lnTo>
                    <a:pt x="134774" y="135740"/>
                  </a:lnTo>
                  <a:lnTo>
                    <a:pt x="148141" y="148623"/>
                  </a:lnTo>
                  <a:lnTo>
                    <a:pt x="169158" y="159333"/>
                  </a:lnTo>
                  <a:lnTo>
                    <a:pt x="184102" y="1638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94963" y="579067"/>
              <a:ext cx="136872" cy="148840"/>
            </a:xfrm>
            <a:custGeom>
              <a:avLst/>
              <a:gdLst/>
              <a:ahLst/>
              <a:cxnLst/>
              <a:rect l="0" t="0" r="0" b="0"/>
              <a:pathLst>
                <a:path w="136872" h="148840">
                  <a:moveTo>
                    <a:pt x="0" y="52642"/>
                  </a:moveTo>
                  <a:lnTo>
                    <a:pt x="2340" y="86264"/>
                  </a:lnTo>
                  <a:lnTo>
                    <a:pt x="25172" y="148839"/>
                  </a:lnTo>
                  <a:lnTo>
                    <a:pt x="13167" y="89245"/>
                  </a:lnTo>
                  <a:lnTo>
                    <a:pt x="5591" y="54129"/>
                  </a:lnTo>
                  <a:lnTo>
                    <a:pt x="7554" y="32246"/>
                  </a:lnTo>
                  <a:lnTo>
                    <a:pt x="12055" y="23837"/>
                  </a:lnTo>
                  <a:lnTo>
                    <a:pt x="26415" y="11374"/>
                  </a:lnTo>
                  <a:lnTo>
                    <a:pt x="47615" y="5055"/>
                  </a:lnTo>
                  <a:lnTo>
                    <a:pt x="109519" y="66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23204" y="591068"/>
              <a:ext cx="171843" cy="152947"/>
            </a:xfrm>
            <a:custGeom>
              <a:avLst/>
              <a:gdLst/>
              <a:ahLst/>
              <a:cxnLst/>
              <a:rect l="0" t="0" r="0" b="0"/>
              <a:pathLst>
                <a:path w="171843" h="152947">
                  <a:moveTo>
                    <a:pt x="66557" y="93284"/>
                  </a:moveTo>
                  <a:lnTo>
                    <a:pt x="81211" y="49321"/>
                  </a:lnTo>
                  <a:lnTo>
                    <a:pt x="81006" y="40579"/>
                  </a:lnTo>
                  <a:lnTo>
                    <a:pt x="74539" y="24626"/>
                  </a:lnTo>
                  <a:lnTo>
                    <a:pt x="57744" y="2491"/>
                  </a:lnTo>
                  <a:lnTo>
                    <a:pt x="51323" y="0"/>
                  </a:lnTo>
                  <a:lnTo>
                    <a:pt x="44703" y="679"/>
                  </a:lnTo>
                  <a:lnTo>
                    <a:pt x="37950" y="3471"/>
                  </a:lnTo>
                  <a:lnTo>
                    <a:pt x="17267" y="24169"/>
                  </a:lnTo>
                  <a:lnTo>
                    <a:pt x="1910" y="52528"/>
                  </a:lnTo>
                  <a:lnTo>
                    <a:pt x="0" y="72831"/>
                  </a:lnTo>
                  <a:lnTo>
                    <a:pt x="8307" y="120049"/>
                  </a:lnTo>
                  <a:lnTo>
                    <a:pt x="23431" y="149437"/>
                  </a:lnTo>
                  <a:lnTo>
                    <a:pt x="30788" y="152946"/>
                  </a:lnTo>
                  <a:lnTo>
                    <a:pt x="39201" y="152946"/>
                  </a:lnTo>
                  <a:lnTo>
                    <a:pt x="56739" y="146707"/>
                  </a:lnTo>
                  <a:lnTo>
                    <a:pt x="72332" y="136135"/>
                  </a:lnTo>
                  <a:lnTo>
                    <a:pt x="83942" y="120517"/>
                  </a:lnTo>
                  <a:lnTo>
                    <a:pt x="100927" y="76307"/>
                  </a:lnTo>
                  <a:lnTo>
                    <a:pt x="104678" y="72607"/>
                  </a:lnTo>
                  <a:lnTo>
                    <a:pt x="108349" y="74820"/>
                  </a:lnTo>
                  <a:lnTo>
                    <a:pt x="138808" y="136166"/>
                  </a:lnTo>
                  <a:lnTo>
                    <a:pt x="145140" y="141759"/>
                  </a:lnTo>
                  <a:lnTo>
                    <a:pt x="151701" y="144318"/>
                  </a:lnTo>
                  <a:lnTo>
                    <a:pt x="171842" y="145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37594" y="389554"/>
              <a:ext cx="20624" cy="336913"/>
            </a:xfrm>
            <a:custGeom>
              <a:avLst/>
              <a:gdLst/>
              <a:ahLst/>
              <a:cxnLst/>
              <a:rect l="0" t="0" r="0" b="0"/>
              <a:pathLst>
                <a:path w="20624" h="336913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5284" y="153915"/>
                  </a:lnTo>
                  <a:lnTo>
                    <a:pt x="8669" y="206912"/>
                  </a:lnTo>
                  <a:lnTo>
                    <a:pt x="9813" y="268815"/>
                  </a:lnTo>
                  <a:lnTo>
                    <a:pt x="11181" y="308416"/>
                  </a:lnTo>
                  <a:lnTo>
                    <a:pt x="2062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42445" y="400082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3120" y="48931"/>
                  </a:lnTo>
                  <a:lnTo>
                    <a:pt x="8333" y="96777"/>
                  </a:lnTo>
                  <a:lnTo>
                    <a:pt x="10095" y="159757"/>
                  </a:lnTo>
                  <a:lnTo>
                    <a:pt x="11613" y="217257"/>
                  </a:lnTo>
                  <a:lnTo>
                    <a:pt x="18845" y="273676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16145" y="579698"/>
              <a:ext cx="147400" cy="161695"/>
            </a:xfrm>
            <a:custGeom>
              <a:avLst/>
              <a:gdLst/>
              <a:ahLst/>
              <a:cxnLst/>
              <a:rect l="0" t="0" r="0" b="0"/>
              <a:pathLst>
                <a:path w="147400" h="161695">
                  <a:moveTo>
                    <a:pt x="0" y="104654"/>
                  </a:moveTo>
                  <a:lnTo>
                    <a:pt x="17980" y="89013"/>
                  </a:lnTo>
                  <a:lnTo>
                    <a:pt x="73184" y="65047"/>
                  </a:lnTo>
                  <a:lnTo>
                    <a:pt x="111774" y="33870"/>
                  </a:lnTo>
                  <a:lnTo>
                    <a:pt x="115460" y="25879"/>
                  </a:lnTo>
                  <a:lnTo>
                    <a:pt x="116436" y="7642"/>
                  </a:lnTo>
                  <a:lnTo>
                    <a:pt x="111549" y="2544"/>
                  </a:lnTo>
                  <a:lnTo>
                    <a:pt x="103612" y="316"/>
                  </a:lnTo>
                  <a:lnTo>
                    <a:pt x="93641" y="0"/>
                  </a:lnTo>
                  <a:lnTo>
                    <a:pt x="76323" y="5889"/>
                  </a:lnTo>
                  <a:lnTo>
                    <a:pt x="60827" y="17474"/>
                  </a:lnTo>
                  <a:lnTo>
                    <a:pt x="46142" y="34322"/>
                  </a:lnTo>
                  <a:lnTo>
                    <a:pt x="38055" y="56628"/>
                  </a:lnTo>
                  <a:lnTo>
                    <a:pt x="35630" y="82139"/>
                  </a:lnTo>
                  <a:lnTo>
                    <a:pt x="46618" y="144958"/>
                  </a:lnTo>
                  <a:lnTo>
                    <a:pt x="53305" y="152580"/>
                  </a:lnTo>
                  <a:lnTo>
                    <a:pt x="73214" y="161050"/>
                  </a:lnTo>
                  <a:lnTo>
                    <a:pt x="94540" y="161694"/>
                  </a:lnTo>
                  <a:lnTo>
                    <a:pt x="147399" y="1467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47772" y="389554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552" y="174097"/>
                  </a:lnTo>
                  <a:lnTo>
                    <a:pt x="10239" y="225239"/>
                  </a:lnTo>
                  <a:lnTo>
                    <a:pt x="10471" y="282444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25802" y="600124"/>
              <a:ext cx="134677" cy="133456"/>
            </a:xfrm>
            <a:custGeom>
              <a:avLst/>
              <a:gdLst/>
              <a:ahLst/>
              <a:cxnLst/>
              <a:rect l="0" t="0" r="0" b="0"/>
              <a:pathLst>
                <a:path w="134677" h="133456">
                  <a:moveTo>
                    <a:pt x="90425" y="0"/>
                  </a:moveTo>
                  <a:lnTo>
                    <a:pt x="68069" y="0"/>
                  </a:lnTo>
                  <a:lnTo>
                    <a:pt x="37398" y="11178"/>
                  </a:lnTo>
                  <a:lnTo>
                    <a:pt x="11673" y="34897"/>
                  </a:lnTo>
                  <a:lnTo>
                    <a:pt x="2782" y="57234"/>
                  </a:lnTo>
                  <a:lnTo>
                    <a:pt x="0" y="81589"/>
                  </a:lnTo>
                  <a:lnTo>
                    <a:pt x="2663" y="104112"/>
                  </a:lnTo>
                  <a:lnTo>
                    <a:pt x="7351" y="112692"/>
                  </a:lnTo>
                  <a:lnTo>
                    <a:pt x="21918" y="125344"/>
                  </a:lnTo>
                  <a:lnTo>
                    <a:pt x="43210" y="131748"/>
                  </a:lnTo>
                  <a:lnTo>
                    <a:pt x="55439" y="133455"/>
                  </a:lnTo>
                  <a:lnTo>
                    <a:pt x="75266" y="129113"/>
                  </a:lnTo>
                  <a:lnTo>
                    <a:pt x="112648" y="107262"/>
                  </a:lnTo>
                  <a:lnTo>
                    <a:pt x="126818" y="87836"/>
                  </a:lnTo>
                  <a:lnTo>
                    <a:pt x="134676" y="64775"/>
                  </a:lnTo>
                  <a:lnTo>
                    <a:pt x="134269" y="42827"/>
                  </a:lnTo>
                  <a:lnTo>
                    <a:pt x="127069" y="24493"/>
                  </a:lnTo>
                  <a:lnTo>
                    <a:pt x="117240" y="10886"/>
                  </a:lnTo>
                  <a:lnTo>
                    <a:pt x="1009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47813" y="595977"/>
              <a:ext cx="245638" cy="309474"/>
            </a:xfrm>
            <a:custGeom>
              <a:avLst/>
              <a:gdLst/>
              <a:ahLst/>
              <a:cxnLst/>
              <a:rect l="0" t="0" r="0" b="0"/>
              <a:pathLst>
                <a:path w="245638" h="309474">
                  <a:moveTo>
                    <a:pt x="189513" y="88375"/>
                  </a:moveTo>
                  <a:lnTo>
                    <a:pt x="200691" y="77196"/>
                  </a:lnTo>
                  <a:lnTo>
                    <a:pt x="206180" y="59230"/>
                  </a:lnTo>
                  <a:lnTo>
                    <a:pt x="207643" y="47888"/>
                  </a:lnTo>
                  <a:lnTo>
                    <a:pt x="203030" y="25927"/>
                  </a:lnTo>
                  <a:lnTo>
                    <a:pt x="198524" y="15157"/>
                  </a:lnTo>
                  <a:lnTo>
                    <a:pt x="190841" y="7978"/>
                  </a:lnTo>
                  <a:lnTo>
                    <a:pt x="169826" y="0"/>
                  </a:lnTo>
                  <a:lnTo>
                    <a:pt x="148008" y="2694"/>
                  </a:lnTo>
                  <a:lnTo>
                    <a:pt x="127782" y="12860"/>
                  </a:lnTo>
                  <a:lnTo>
                    <a:pt x="110995" y="29076"/>
                  </a:lnTo>
                  <a:lnTo>
                    <a:pt x="101973" y="51102"/>
                  </a:lnTo>
                  <a:lnTo>
                    <a:pt x="99568" y="63526"/>
                  </a:lnTo>
                  <a:lnTo>
                    <a:pt x="103134" y="86690"/>
                  </a:lnTo>
                  <a:lnTo>
                    <a:pt x="107360" y="97780"/>
                  </a:lnTo>
                  <a:lnTo>
                    <a:pt x="121415" y="113222"/>
                  </a:lnTo>
                  <a:lnTo>
                    <a:pt x="130077" y="118978"/>
                  </a:lnTo>
                  <a:lnTo>
                    <a:pt x="138190" y="120475"/>
                  </a:lnTo>
                  <a:lnTo>
                    <a:pt x="145939" y="119134"/>
                  </a:lnTo>
                  <a:lnTo>
                    <a:pt x="180776" y="100170"/>
                  </a:lnTo>
                  <a:lnTo>
                    <a:pt x="194599" y="84258"/>
                  </a:lnTo>
                  <a:lnTo>
                    <a:pt x="199922" y="75102"/>
                  </a:lnTo>
                  <a:lnTo>
                    <a:pt x="204641" y="73677"/>
                  </a:lnTo>
                  <a:lnTo>
                    <a:pt x="208957" y="77407"/>
                  </a:lnTo>
                  <a:lnTo>
                    <a:pt x="216872" y="95198"/>
                  </a:lnTo>
                  <a:lnTo>
                    <a:pt x="231485" y="154280"/>
                  </a:lnTo>
                  <a:lnTo>
                    <a:pt x="245637" y="216687"/>
                  </a:lnTo>
                  <a:lnTo>
                    <a:pt x="245007" y="254295"/>
                  </a:lnTo>
                  <a:lnTo>
                    <a:pt x="240547" y="263329"/>
                  </a:lnTo>
                  <a:lnTo>
                    <a:pt x="226233" y="276486"/>
                  </a:lnTo>
                  <a:lnTo>
                    <a:pt x="205053" y="283114"/>
                  </a:lnTo>
                  <a:lnTo>
                    <a:pt x="147739" y="287369"/>
                  </a:lnTo>
                  <a:lnTo>
                    <a:pt x="89668" y="289379"/>
                  </a:lnTo>
                  <a:lnTo>
                    <a:pt x="26713" y="303043"/>
                  </a:lnTo>
                  <a:lnTo>
                    <a:pt x="0" y="3094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74197" y="579067"/>
              <a:ext cx="94757" cy="160344"/>
            </a:xfrm>
            <a:custGeom>
              <a:avLst/>
              <a:gdLst/>
              <a:ahLst/>
              <a:cxnLst/>
              <a:rect l="0" t="0" r="0" b="0"/>
              <a:pathLst>
                <a:path w="94757" h="160344">
                  <a:moveTo>
                    <a:pt x="0" y="73699"/>
                  </a:moveTo>
                  <a:lnTo>
                    <a:pt x="3119" y="116391"/>
                  </a:lnTo>
                  <a:lnTo>
                    <a:pt x="14654" y="158041"/>
                  </a:lnTo>
                  <a:lnTo>
                    <a:pt x="16788" y="160343"/>
                  </a:lnTo>
                  <a:lnTo>
                    <a:pt x="18211" y="157198"/>
                  </a:lnTo>
                  <a:lnTo>
                    <a:pt x="18622" y="142395"/>
                  </a:lnTo>
                  <a:lnTo>
                    <a:pt x="5327" y="82619"/>
                  </a:lnTo>
                  <a:lnTo>
                    <a:pt x="7436" y="57386"/>
                  </a:lnTo>
                  <a:lnTo>
                    <a:pt x="18513" y="36813"/>
                  </a:lnTo>
                  <a:lnTo>
                    <a:pt x="35134" y="21041"/>
                  </a:lnTo>
                  <a:lnTo>
                    <a:pt x="63052" y="675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45890" y="620903"/>
              <a:ext cx="186277" cy="117572"/>
            </a:xfrm>
            <a:custGeom>
              <a:avLst/>
              <a:gdLst/>
              <a:ahLst/>
              <a:cxnLst/>
              <a:rect l="0" t="0" r="0" b="0"/>
              <a:pathLst>
                <a:path w="186277" h="117572">
                  <a:moveTo>
                    <a:pt x="102048" y="52920"/>
                  </a:moveTo>
                  <a:lnTo>
                    <a:pt x="92472" y="21638"/>
                  </a:lnTo>
                  <a:lnTo>
                    <a:pt x="81804" y="5482"/>
                  </a:lnTo>
                  <a:lnTo>
                    <a:pt x="74514" y="1408"/>
                  </a:lnTo>
                  <a:lnTo>
                    <a:pt x="57055" y="0"/>
                  </a:lnTo>
                  <a:lnTo>
                    <a:pt x="27495" y="11374"/>
                  </a:lnTo>
                  <a:lnTo>
                    <a:pt x="13151" y="26266"/>
                  </a:lnTo>
                  <a:lnTo>
                    <a:pt x="4046" y="45754"/>
                  </a:lnTo>
                  <a:lnTo>
                    <a:pt x="0" y="70012"/>
                  </a:lnTo>
                  <a:lnTo>
                    <a:pt x="4441" y="90153"/>
                  </a:lnTo>
                  <a:lnTo>
                    <a:pt x="8900" y="98799"/>
                  </a:lnTo>
                  <a:lnTo>
                    <a:pt x="23214" y="111525"/>
                  </a:lnTo>
                  <a:lnTo>
                    <a:pt x="31944" y="116557"/>
                  </a:lnTo>
                  <a:lnTo>
                    <a:pt x="40104" y="117571"/>
                  </a:lnTo>
                  <a:lnTo>
                    <a:pt x="55410" y="112460"/>
                  </a:lnTo>
                  <a:lnTo>
                    <a:pt x="82770" y="96428"/>
                  </a:lnTo>
                  <a:lnTo>
                    <a:pt x="96599" y="80446"/>
                  </a:lnTo>
                  <a:lnTo>
                    <a:pt x="101925" y="71271"/>
                  </a:lnTo>
                  <a:lnTo>
                    <a:pt x="107815" y="68663"/>
                  </a:lnTo>
                  <a:lnTo>
                    <a:pt x="114082" y="70435"/>
                  </a:lnTo>
                  <a:lnTo>
                    <a:pt x="127283" y="81762"/>
                  </a:lnTo>
                  <a:lnTo>
                    <a:pt x="140949" y="98494"/>
                  </a:lnTo>
                  <a:lnTo>
                    <a:pt x="157942" y="108270"/>
                  </a:lnTo>
                  <a:lnTo>
                    <a:pt x="186276" y="1160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55418" y="554045"/>
              <a:ext cx="250490" cy="193479"/>
            </a:xfrm>
            <a:custGeom>
              <a:avLst/>
              <a:gdLst/>
              <a:ahLst/>
              <a:cxnLst/>
              <a:rect l="0" t="0" r="0" b="0"/>
              <a:pathLst>
                <a:path w="250490" h="193479">
                  <a:moveTo>
                    <a:pt x="8333" y="67136"/>
                  </a:moveTo>
                  <a:lnTo>
                    <a:pt x="0" y="104614"/>
                  </a:lnTo>
                  <a:lnTo>
                    <a:pt x="1575" y="139462"/>
                  </a:lnTo>
                  <a:lnTo>
                    <a:pt x="3827" y="150448"/>
                  </a:lnTo>
                  <a:lnTo>
                    <a:pt x="5329" y="153093"/>
                  </a:lnTo>
                  <a:lnTo>
                    <a:pt x="6330" y="150177"/>
                  </a:lnTo>
                  <a:lnTo>
                    <a:pt x="8069" y="98132"/>
                  </a:lnTo>
                  <a:lnTo>
                    <a:pt x="10595" y="53183"/>
                  </a:lnTo>
                  <a:lnTo>
                    <a:pt x="19477" y="28179"/>
                  </a:lnTo>
                  <a:lnTo>
                    <a:pt x="26291" y="21278"/>
                  </a:lnTo>
                  <a:lnTo>
                    <a:pt x="34343" y="17846"/>
                  </a:lnTo>
                  <a:lnTo>
                    <a:pt x="43220" y="16729"/>
                  </a:lnTo>
                  <a:lnTo>
                    <a:pt x="59324" y="21726"/>
                  </a:lnTo>
                  <a:lnTo>
                    <a:pt x="66893" y="26334"/>
                  </a:lnTo>
                  <a:lnTo>
                    <a:pt x="88725" y="55176"/>
                  </a:lnTo>
                  <a:lnTo>
                    <a:pt x="98834" y="93358"/>
                  </a:lnTo>
                  <a:lnTo>
                    <a:pt x="101422" y="96316"/>
                  </a:lnTo>
                  <a:lnTo>
                    <a:pt x="104318" y="92438"/>
                  </a:lnTo>
                  <a:lnTo>
                    <a:pt x="121969" y="38016"/>
                  </a:lnTo>
                  <a:lnTo>
                    <a:pt x="133317" y="15589"/>
                  </a:lnTo>
                  <a:lnTo>
                    <a:pt x="141959" y="8205"/>
                  </a:lnTo>
                  <a:lnTo>
                    <a:pt x="164039" y="0"/>
                  </a:lnTo>
                  <a:lnTo>
                    <a:pt x="186330" y="2593"/>
                  </a:lnTo>
                  <a:lnTo>
                    <a:pt x="206766" y="12714"/>
                  </a:lnTo>
                  <a:lnTo>
                    <a:pt x="223647" y="28910"/>
                  </a:lnTo>
                  <a:lnTo>
                    <a:pt x="240716" y="63349"/>
                  </a:lnTo>
                  <a:lnTo>
                    <a:pt x="248558" y="124143"/>
                  </a:lnTo>
                  <a:lnTo>
                    <a:pt x="250107" y="173066"/>
                  </a:lnTo>
                  <a:lnTo>
                    <a:pt x="250489" y="1934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3823" y="762992"/>
              <a:ext cx="2484727" cy="47703"/>
            </a:xfrm>
            <a:custGeom>
              <a:avLst/>
              <a:gdLst/>
              <a:ahLst/>
              <a:cxnLst/>
              <a:rect l="0" t="0" r="0" b="0"/>
              <a:pathLst>
                <a:path w="2484727" h="47703">
                  <a:moveTo>
                    <a:pt x="2484726" y="47702"/>
                  </a:moveTo>
                  <a:lnTo>
                    <a:pt x="2430581" y="47702"/>
                  </a:lnTo>
                  <a:lnTo>
                    <a:pt x="2375635" y="47702"/>
                  </a:lnTo>
                  <a:lnTo>
                    <a:pt x="2319721" y="46532"/>
                  </a:lnTo>
                  <a:lnTo>
                    <a:pt x="2263616" y="39369"/>
                  </a:lnTo>
                  <a:lnTo>
                    <a:pt x="2201884" y="37607"/>
                  </a:lnTo>
                  <a:lnTo>
                    <a:pt x="2150707" y="37302"/>
                  </a:lnTo>
                  <a:lnTo>
                    <a:pt x="2098498" y="31622"/>
                  </a:lnTo>
                  <a:lnTo>
                    <a:pt x="2045984" y="28120"/>
                  </a:lnTo>
                  <a:lnTo>
                    <a:pt x="1993380" y="21493"/>
                  </a:lnTo>
                  <a:lnTo>
                    <a:pt x="1935159" y="17709"/>
                  </a:lnTo>
                  <a:lnTo>
                    <a:pt x="1879045" y="10999"/>
                  </a:lnTo>
                  <a:lnTo>
                    <a:pt x="1819784" y="7191"/>
                  </a:lnTo>
                  <a:lnTo>
                    <a:pt x="1763361" y="6063"/>
                  </a:lnTo>
                  <a:lnTo>
                    <a:pt x="1704009" y="5729"/>
                  </a:lnTo>
                  <a:lnTo>
                    <a:pt x="1647559" y="5630"/>
                  </a:lnTo>
                  <a:lnTo>
                    <a:pt x="1588199" y="5600"/>
                  </a:lnTo>
                  <a:lnTo>
                    <a:pt x="1526157" y="5592"/>
                  </a:lnTo>
                  <a:lnTo>
                    <a:pt x="1468910" y="0"/>
                  </a:lnTo>
                  <a:lnTo>
                    <a:pt x="1409314" y="2112"/>
                  </a:lnTo>
                  <a:lnTo>
                    <a:pt x="1347202" y="4558"/>
                  </a:lnTo>
                  <a:lnTo>
                    <a:pt x="1284345" y="5283"/>
                  </a:lnTo>
                  <a:lnTo>
                    <a:pt x="1221267" y="5497"/>
                  </a:lnTo>
                  <a:lnTo>
                    <a:pt x="1163713" y="5561"/>
                  </a:lnTo>
                  <a:lnTo>
                    <a:pt x="1105165" y="12818"/>
                  </a:lnTo>
                  <a:lnTo>
                    <a:pt x="1049634" y="15139"/>
                  </a:lnTo>
                  <a:lnTo>
                    <a:pt x="988726" y="15827"/>
                  </a:lnTo>
                  <a:lnTo>
                    <a:pt x="926226" y="17200"/>
                  </a:lnTo>
                  <a:lnTo>
                    <a:pt x="864423" y="23327"/>
                  </a:lnTo>
                  <a:lnTo>
                    <a:pt x="807377" y="25662"/>
                  </a:lnTo>
                  <a:lnTo>
                    <a:pt x="746541" y="26354"/>
                  </a:lnTo>
                  <a:lnTo>
                    <a:pt x="684061" y="26559"/>
                  </a:lnTo>
                  <a:lnTo>
                    <a:pt x="621095" y="26619"/>
                  </a:lnTo>
                  <a:lnTo>
                    <a:pt x="557985" y="26637"/>
                  </a:lnTo>
                  <a:lnTo>
                    <a:pt x="496002" y="26643"/>
                  </a:lnTo>
                  <a:lnTo>
                    <a:pt x="438902" y="26644"/>
                  </a:lnTo>
                  <a:lnTo>
                    <a:pt x="378050" y="26645"/>
                  </a:lnTo>
                  <a:lnTo>
                    <a:pt x="315566" y="26645"/>
                  </a:lnTo>
                  <a:lnTo>
                    <a:pt x="252599" y="26645"/>
                  </a:lnTo>
                  <a:lnTo>
                    <a:pt x="190658" y="26645"/>
                  </a:lnTo>
                  <a:lnTo>
                    <a:pt x="134740" y="25475"/>
                  </a:lnTo>
                  <a:lnTo>
                    <a:pt x="81127" y="19409"/>
                  </a:lnTo>
                  <a:lnTo>
                    <a:pt x="23088" y="16767"/>
                  </a:lnTo>
                  <a:lnTo>
                    <a:pt x="0" y="16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74404" y="515896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46668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981967" y="301426"/>
            <a:ext cx="3008956" cy="697865"/>
            <a:chOff x="3981967" y="301426"/>
            <a:chExt cx="3008956" cy="697865"/>
          </a:xfrm>
        </p:grpSpPr>
        <p:sp>
          <p:nvSpPr>
            <p:cNvPr id="19" name="Freeform 18"/>
            <p:cNvSpPr/>
            <p:nvPr/>
          </p:nvSpPr>
          <p:spPr>
            <a:xfrm>
              <a:off x="3981967" y="301426"/>
              <a:ext cx="208376" cy="477683"/>
            </a:xfrm>
            <a:custGeom>
              <a:avLst/>
              <a:gdLst/>
              <a:ahLst/>
              <a:cxnLst/>
              <a:rect l="0" t="0" r="0" b="0"/>
              <a:pathLst>
                <a:path w="208376" h="477683">
                  <a:moveTo>
                    <a:pt x="8333" y="477682"/>
                  </a:moveTo>
                  <a:lnTo>
                    <a:pt x="0" y="440204"/>
                  </a:lnTo>
                  <a:lnTo>
                    <a:pt x="1575" y="405357"/>
                  </a:lnTo>
                  <a:lnTo>
                    <a:pt x="7443" y="341946"/>
                  </a:lnTo>
                  <a:lnTo>
                    <a:pt x="9239" y="293445"/>
                  </a:lnTo>
                  <a:lnTo>
                    <a:pt x="15490" y="243199"/>
                  </a:lnTo>
                  <a:lnTo>
                    <a:pt x="21315" y="186826"/>
                  </a:lnTo>
                  <a:lnTo>
                    <a:pt x="27796" y="135960"/>
                  </a:lnTo>
                  <a:lnTo>
                    <a:pt x="36311" y="79682"/>
                  </a:lnTo>
                  <a:lnTo>
                    <a:pt x="42326" y="19692"/>
                  </a:lnTo>
                  <a:lnTo>
                    <a:pt x="45033" y="7409"/>
                  </a:lnTo>
                  <a:lnTo>
                    <a:pt x="49177" y="1560"/>
                  </a:lnTo>
                  <a:lnTo>
                    <a:pt x="54280" y="0"/>
                  </a:lnTo>
                  <a:lnTo>
                    <a:pt x="60021" y="1300"/>
                  </a:lnTo>
                  <a:lnTo>
                    <a:pt x="65019" y="5676"/>
                  </a:lnTo>
                  <a:lnTo>
                    <a:pt x="73691" y="19897"/>
                  </a:lnTo>
                  <a:lnTo>
                    <a:pt x="95506" y="82363"/>
                  </a:lnTo>
                  <a:lnTo>
                    <a:pt x="111371" y="131653"/>
                  </a:lnTo>
                  <a:lnTo>
                    <a:pt x="127212" y="189532"/>
                  </a:lnTo>
                  <a:lnTo>
                    <a:pt x="145145" y="251783"/>
                  </a:lnTo>
                  <a:lnTo>
                    <a:pt x="164819" y="311788"/>
                  </a:lnTo>
                  <a:lnTo>
                    <a:pt x="186666" y="371348"/>
                  </a:lnTo>
                  <a:lnTo>
                    <a:pt x="208375" y="425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21886" y="610652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94179" y="3120"/>
                  </a:lnTo>
                  <a:lnTo>
                    <a:pt x="35972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47402" y="565375"/>
              <a:ext cx="343065" cy="433916"/>
            </a:xfrm>
            <a:custGeom>
              <a:avLst/>
              <a:gdLst/>
              <a:ahLst/>
              <a:cxnLst/>
              <a:rect l="0" t="0" r="0" b="0"/>
              <a:pathLst>
                <a:path w="343065" h="433916">
                  <a:moveTo>
                    <a:pt x="174608" y="87391"/>
                  </a:moveTo>
                  <a:lnTo>
                    <a:pt x="180197" y="70624"/>
                  </a:lnTo>
                  <a:lnTo>
                    <a:pt x="179822" y="53033"/>
                  </a:lnTo>
                  <a:lnTo>
                    <a:pt x="178084" y="43429"/>
                  </a:lnTo>
                  <a:lnTo>
                    <a:pt x="166794" y="26518"/>
                  </a:lnTo>
                  <a:lnTo>
                    <a:pt x="150078" y="12374"/>
                  </a:lnTo>
                  <a:lnTo>
                    <a:pt x="130951" y="2187"/>
                  </a:lnTo>
                  <a:lnTo>
                    <a:pt x="107631" y="0"/>
                  </a:lnTo>
                  <a:lnTo>
                    <a:pt x="82840" y="4097"/>
                  </a:lnTo>
                  <a:lnTo>
                    <a:pt x="50321" y="19558"/>
                  </a:lnTo>
                  <a:lnTo>
                    <a:pt x="25349" y="40126"/>
                  </a:lnTo>
                  <a:lnTo>
                    <a:pt x="10394" y="58196"/>
                  </a:lnTo>
                  <a:lnTo>
                    <a:pt x="2188" y="81045"/>
                  </a:lnTo>
                  <a:lnTo>
                    <a:pt x="0" y="93689"/>
                  </a:lnTo>
                  <a:lnTo>
                    <a:pt x="3808" y="117096"/>
                  </a:lnTo>
                  <a:lnTo>
                    <a:pt x="14469" y="138028"/>
                  </a:lnTo>
                  <a:lnTo>
                    <a:pt x="30906" y="155130"/>
                  </a:lnTo>
                  <a:lnTo>
                    <a:pt x="53028" y="164291"/>
                  </a:lnTo>
                  <a:lnTo>
                    <a:pt x="77289" y="167192"/>
                  </a:lnTo>
                  <a:lnTo>
                    <a:pt x="99770" y="164583"/>
                  </a:lnTo>
                  <a:lnTo>
                    <a:pt x="118340" y="156404"/>
                  </a:lnTo>
                  <a:lnTo>
                    <a:pt x="149325" y="132089"/>
                  </a:lnTo>
                  <a:lnTo>
                    <a:pt x="192093" y="81755"/>
                  </a:lnTo>
                  <a:lnTo>
                    <a:pt x="195623" y="81294"/>
                  </a:lnTo>
                  <a:lnTo>
                    <a:pt x="196807" y="85666"/>
                  </a:lnTo>
                  <a:lnTo>
                    <a:pt x="203051" y="147476"/>
                  </a:lnTo>
                  <a:lnTo>
                    <a:pt x="205262" y="197351"/>
                  </a:lnTo>
                  <a:lnTo>
                    <a:pt x="205918" y="250343"/>
                  </a:lnTo>
                  <a:lnTo>
                    <a:pt x="206112" y="307639"/>
                  </a:lnTo>
                  <a:lnTo>
                    <a:pt x="206177" y="370106"/>
                  </a:lnTo>
                  <a:lnTo>
                    <a:pt x="207361" y="433457"/>
                  </a:lnTo>
                  <a:lnTo>
                    <a:pt x="209312" y="433915"/>
                  </a:lnTo>
                  <a:lnTo>
                    <a:pt x="214599" y="425066"/>
                  </a:lnTo>
                  <a:lnTo>
                    <a:pt x="230644" y="393908"/>
                  </a:lnTo>
                  <a:lnTo>
                    <a:pt x="272782" y="350708"/>
                  </a:lnTo>
                  <a:lnTo>
                    <a:pt x="333428" y="296796"/>
                  </a:lnTo>
                  <a:lnTo>
                    <a:pt x="343064" y="2874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42286" y="579067"/>
              <a:ext cx="185051" cy="160374"/>
            </a:xfrm>
            <a:custGeom>
              <a:avLst/>
              <a:gdLst/>
              <a:ahLst/>
              <a:cxnLst/>
              <a:rect l="0" t="0" r="0" b="0"/>
              <a:pathLst>
                <a:path w="185051" h="160374">
                  <a:moveTo>
                    <a:pt x="6066" y="21057"/>
                  </a:moveTo>
                  <a:lnTo>
                    <a:pt x="0" y="53509"/>
                  </a:lnTo>
                  <a:lnTo>
                    <a:pt x="10625" y="105399"/>
                  </a:lnTo>
                  <a:lnTo>
                    <a:pt x="26004" y="136904"/>
                  </a:lnTo>
                  <a:lnTo>
                    <a:pt x="41833" y="151703"/>
                  </a:lnTo>
                  <a:lnTo>
                    <a:pt x="50968" y="157287"/>
                  </a:lnTo>
                  <a:lnTo>
                    <a:pt x="70476" y="160373"/>
                  </a:lnTo>
                  <a:lnTo>
                    <a:pt x="90845" y="156674"/>
                  </a:lnTo>
                  <a:lnTo>
                    <a:pt x="120873" y="141438"/>
                  </a:lnTo>
                  <a:lnTo>
                    <a:pt x="137420" y="128762"/>
                  </a:lnTo>
                  <a:lnTo>
                    <a:pt x="165937" y="85919"/>
                  </a:lnTo>
                  <a:lnTo>
                    <a:pt x="178867" y="51974"/>
                  </a:lnTo>
                  <a:lnTo>
                    <a:pt x="1850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26155" y="578273"/>
              <a:ext cx="143338" cy="158156"/>
            </a:xfrm>
            <a:custGeom>
              <a:avLst/>
              <a:gdLst/>
              <a:ahLst/>
              <a:cxnLst/>
              <a:rect l="0" t="0" r="0" b="0"/>
              <a:pathLst>
                <a:path w="143338" h="158156">
                  <a:moveTo>
                    <a:pt x="48580" y="116607"/>
                  </a:moveTo>
                  <a:lnTo>
                    <a:pt x="64221" y="98627"/>
                  </a:lnTo>
                  <a:lnTo>
                    <a:pt x="83424" y="52455"/>
                  </a:lnTo>
                  <a:lnTo>
                    <a:pt x="84344" y="31943"/>
                  </a:lnTo>
                  <a:lnTo>
                    <a:pt x="82951" y="21560"/>
                  </a:lnTo>
                  <a:lnTo>
                    <a:pt x="78513" y="13468"/>
                  </a:lnTo>
                  <a:lnTo>
                    <a:pt x="64223" y="1358"/>
                  </a:lnTo>
                  <a:lnTo>
                    <a:pt x="56670" y="0"/>
                  </a:lnTo>
                  <a:lnTo>
                    <a:pt x="49294" y="1434"/>
                  </a:lnTo>
                  <a:lnTo>
                    <a:pt x="27735" y="14632"/>
                  </a:lnTo>
                  <a:lnTo>
                    <a:pt x="20645" y="20548"/>
                  </a:lnTo>
                  <a:lnTo>
                    <a:pt x="9649" y="39599"/>
                  </a:lnTo>
                  <a:lnTo>
                    <a:pt x="0" y="76633"/>
                  </a:lnTo>
                  <a:lnTo>
                    <a:pt x="261" y="117241"/>
                  </a:lnTo>
                  <a:lnTo>
                    <a:pt x="2330" y="131068"/>
                  </a:lnTo>
                  <a:lnTo>
                    <a:pt x="7218" y="141456"/>
                  </a:lnTo>
                  <a:lnTo>
                    <a:pt x="22008" y="156117"/>
                  </a:lnTo>
                  <a:lnTo>
                    <a:pt x="29696" y="158155"/>
                  </a:lnTo>
                  <a:lnTo>
                    <a:pt x="37161" y="157174"/>
                  </a:lnTo>
                  <a:lnTo>
                    <a:pt x="51694" y="149845"/>
                  </a:lnTo>
                  <a:lnTo>
                    <a:pt x="65952" y="138788"/>
                  </a:lnTo>
                  <a:lnTo>
                    <a:pt x="81544" y="113821"/>
                  </a:lnTo>
                  <a:lnTo>
                    <a:pt x="90057" y="73726"/>
                  </a:lnTo>
                  <a:lnTo>
                    <a:pt x="92609" y="73982"/>
                  </a:lnTo>
                  <a:lnTo>
                    <a:pt x="98564" y="83625"/>
                  </a:lnTo>
                  <a:lnTo>
                    <a:pt x="120962" y="128338"/>
                  </a:lnTo>
                  <a:lnTo>
                    <a:pt x="130663" y="139369"/>
                  </a:lnTo>
                  <a:lnTo>
                    <a:pt x="143337" y="1481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24848" y="416620"/>
              <a:ext cx="165743" cy="321556"/>
            </a:xfrm>
            <a:custGeom>
              <a:avLst/>
              <a:gdLst/>
              <a:ahLst/>
              <a:cxnLst/>
              <a:rect l="0" t="0" r="0" b="0"/>
              <a:pathLst>
                <a:path w="165743" h="321556">
                  <a:moveTo>
                    <a:pt x="92043" y="215089"/>
                  </a:moveTo>
                  <a:lnTo>
                    <a:pt x="86454" y="198322"/>
                  </a:lnTo>
                  <a:lnTo>
                    <a:pt x="74351" y="186970"/>
                  </a:lnTo>
                  <a:lnTo>
                    <a:pt x="66210" y="182305"/>
                  </a:lnTo>
                  <a:lnTo>
                    <a:pt x="58443" y="181535"/>
                  </a:lnTo>
                  <a:lnTo>
                    <a:pt x="43574" y="186918"/>
                  </a:lnTo>
                  <a:lnTo>
                    <a:pt x="22050" y="203103"/>
                  </a:lnTo>
                  <a:lnTo>
                    <a:pt x="6443" y="228305"/>
                  </a:lnTo>
                  <a:lnTo>
                    <a:pt x="0" y="269178"/>
                  </a:lnTo>
                  <a:lnTo>
                    <a:pt x="4732" y="292161"/>
                  </a:lnTo>
                  <a:lnTo>
                    <a:pt x="9269" y="301566"/>
                  </a:lnTo>
                  <a:lnTo>
                    <a:pt x="23669" y="315134"/>
                  </a:lnTo>
                  <a:lnTo>
                    <a:pt x="32422" y="320391"/>
                  </a:lnTo>
                  <a:lnTo>
                    <a:pt x="41767" y="321555"/>
                  </a:lnTo>
                  <a:lnTo>
                    <a:pt x="61509" y="316610"/>
                  </a:lnTo>
                  <a:lnTo>
                    <a:pt x="78862" y="303493"/>
                  </a:lnTo>
                  <a:lnTo>
                    <a:pt x="93204" y="284796"/>
                  </a:lnTo>
                  <a:lnTo>
                    <a:pt x="111943" y="234664"/>
                  </a:lnTo>
                  <a:lnTo>
                    <a:pt x="121320" y="174112"/>
                  </a:lnTo>
                  <a:lnTo>
                    <a:pt x="130408" y="114232"/>
                  </a:lnTo>
                  <a:lnTo>
                    <a:pt x="133416" y="57343"/>
                  </a:lnTo>
                  <a:lnTo>
                    <a:pt x="128422" y="6635"/>
                  </a:lnTo>
                  <a:lnTo>
                    <a:pt x="124484" y="1250"/>
                  </a:lnTo>
                  <a:lnTo>
                    <a:pt x="119519" y="0"/>
                  </a:lnTo>
                  <a:lnTo>
                    <a:pt x="113870" y="1507"/>
                  </a:lnTo>
                  <a:lnTo>
                    <a:pt x="110104" y="7190"/>
                  </a:lnTo>
                  <a:lnTo>
                    <a:pt x="104803" y="38716"/>
                  </a:lnTo>
                  <a:lnTo>
                    <a:pt x="103012" y="98059"/>
                  </a:lnTo>
                  <a:lnTo>
                    <a:pt x="108248" y="155187"/>
                  </a:lnTo>
                  <a:lnTo>
                    <a:pt x="121717" y="203127"/>
                  </a:lnTo>
                  <a:lnTo>
                    <a:pt x="132917" y="224981"/>
                  </a:lnTo>
                  <a:lnTo>
                    <a:pt x="145694" y="237033"/>
                  </a:lnTo>
                  <a:lnTo>
                    <a:pt x="165742" y="2466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43233" y="568538"/>
              <a:ext cx="94757" cy="122982"/>
            </a:xfrm>
            <a:custGeom>
              <a:avLst/>
              <a:gdLst/>
              <a:ahLst/>
              <a:cxnLst/>
              <a:rect l="0" t="0" r="0" b="0"/>
              <a:pathLst>
                <a:path w="94757" h="122982">
                  <a:moveTo>
                    <a:pt x="0" y="52643"/>
                  </a:moveTo>
                  <a:lnTo>
                    <a:pt x="19128" y="105348"/>
                  </a:lnTo>
                  <a:lnTo>
                    <a:pt x="30338" y="121301"/>
                  </a:lnTo>
                  <a:lnTo>
                    <a:pt x="33093" y="122981"/>
                  </a:lnTo>
                  <a:lnTo>
                    <a:pt x="33761" y="120592"/>
                  </a:lnTo>
                  <a:lnTo>
                    <a:pt x="23443" y="69151"/>
                  </a:lnTo>
                  <a:lnTo>
                    <a:pt x="24457" y="44772"/>
                  </a:lnTo>
                  <a:lnTo>
                    <a:pt x="32707" y="22239"/>
                  </a:lnTo>
                  <a:lnTo>
                    <a:pt x="40522" y="14826"/>
                  </a:lnTo>
                  <a:lnTo>
                    <a:pt x="70368" y="439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22217" y="589595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0" y="0"/>
                  </a:moveTo>
                  <a:lnTo>
                    <a:pt x="17959" y="53875"/>
                  </a:lnTo>
                  <a:lnTo>
                    <a:pt x="39019" y="117056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32746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48559" y="410611"/>
              <a:ext cx="52644" cy="305327"/>
            </a:xfrm>
            <a:custGeom>
              <a:avLst/>
              <a:gdLst/>
              <a:ahLst/>
              <a:cxnLst/>
              <a:rect l="0" t="0" r="0" b="0"/>
              <a:pathLst>
                <a:path w="52644" h="305327">
                  <a:moveTo>
                    <a:pt x="0" y="0"/>
                  </a:moveTo>
                  <a:lnTo>
                    <a:pt x="9065" y="58617"/>
                  </a:lnTo>
                  <a:lnTo>
                    <a:pt x="11409" y="121196"/>
                  </a:lnTo>
                  <a:lnTo>
                    <a:pt x="18849" y="171351"/>
                  </a:lnTo>
                  <a:lnTo>
                    <a:pt x="31843" y="230812"/>
                  </a:lnTo>
                  <a:lnTo>
                    <a:pt x="47998" y="289795"/>
                  </a:lnTo>
                  <a:lnTo>
                    <a:pt x="52643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65744" y="566953"/>
              <a:ext cx="219728" cy="129321"/>
            </a:xfrm>
            <a:custGeom>
              <a:avLst/>
              <a:gdLst/>
              <a:ahLst/>
              <a:cxnLst/>
              <a:rect l="0" t="0" r="0" b="0"/>
              <a:pathLst>
                <a:path w="219728" h="129321">
                  <a:moveTo>
                    <a:pt x="72328" y="64756"/>
                  </a:moveTo>
                  <a:lnTo>
                    <a:pt x="83507" y="53578"/>
                  </a:lnTo>
                  <a:lnTo>
                    <a:pt x="85629" y="45606"/>
                  </a:lnTo>
                  <a:lnTo>
                    <a:pt x="84869" y="24270"/>
                  </a:lnTo>
                  <a:lnTo>
                    <a:pt x="80689" y="15538"/>
                  </a:lnTo>
                  <a:lnTo>
                    <a:pt x="66686" y="2717"/>
                  </a:lnTo>
                  <a:lnTo>
                    <a:pt x="58038" y="0"/>
                  </a:lnTo>
                  <a:lnTo>
                    <a:pt x="39071" y="101"/>
                  </a:lnTo>
                  <a:lnTo>
                    <a:pt x="22062" y="7165"/>
                  </a:lnTo>
                  <a:lnTo>
                    <a:pt x="14251" y="12324"/>
                  </a:lnTo>
                  <a:lnTo>
                    <a:pt x="9043" y="20443"/>
                  </a:lnTo>
                  <a:lnTo>
                    <a:pt x="1714" y="54226"/>
                  </a:lnTo>
                  <a:lnTo>
                    <a:pt x="0" y="80353"/>
                  </a:lnTo>
                  <a:lnTo>
                    <a:pt x="5477" y="101324"/>
                  </a:lnTo>
                  <a:lnTo>
                    <a:pt x="10214" y="110192"/>
                  </a:lnTo>
                  <a:lnTo>
                    <a:pt x="24835" y="123164"/>
                  </a:lnTo>
                  <a:lnTo>
                    <a:pt x="33647" y="128262"/>
                  </a:lnTo>
                  <a:lnTo>
                    <a:pt x="43031" y="129320"/>
                  </a:lnTo>
                  <a:lnTo>
                    <a:pt x="62817" y="124257"/>
                  </a:lnTo>
                  <a:lnTo>
                    <a:pt x="88097" y="108252"/>
                  </a:lnTo>
                  <a:lnTo>
                    <a:pt x="110406" y="77514"/>
                  </a:lnTo>
                  <a:lnTo>
                    <a:pt x="116431" y="73262"/>
                  </a:lnTo>
                  <a:lnTo>
                    <a:pt x="121617" y="73936"/>
                  </a:lnTo>
                  <a:lnTo>
                    <a:pt x="163995" y="114427"/>
                  </a:lnTo>
                  <a:lnTo>
                    <a:pt x="184039" y="121927"/>
                  </a:lnTo>
                  <a:lnTo>
                    <a:pt x="203866" y="124091"/>
                  </a:lnTo>
                  <a:lnTo>
                    <a:pt x="209153" y="123030"/>
                  </a:lnTo>
                  <a:lnTo>
                    <a:pt x="219727" y="11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19252" y="379025"/>
              <a:ext cx="29391" cy="326385"/>
            </a:xfrm>
            <a:custGeom>
              <a:avLst/>
              <a:gdLst/>
              <a:ahLst/>
              <a:cxnLst/>
              <a:rect l="0" t="0" r="0" b="0"/>
              <a:pathLst>
                <a:path w="29391" h="326385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9" y="144851"/>
                  </a:lnTo>
                  <a:lnTo>
                    <a:pt x="16475" y="199798"/>
                  </a:lnTo>
                  <a:lnTo>
                    <a:pt x="26493" y="261432"/>
                  </a:lnTo>
                  <a:lnTo>
                    <a:pt x="28532" y="298560"/>
                  </a:lnTo>
                  <a:lnTo>
                    <a:pt x="2939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32829" y="505367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1953" y="0"/>
                  </a:lnTo>
                  <a:lnTo>
                    <a:pt x="96609" y="0"/>
                  </a:lnTo>
                  <a:lnTo>
                    <a:pt x="3680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64456" y="534778"/>
              <a:ext cx="135057" cy="160103"/>
            </a:xfrm>
            <a:custGeom>
              <a:avLst/>
              <a:gdLst/>
              <a:ahLst/>
              <a:cxnLst/>
              <a:rect l="0" t="0" r="0" b="0"/>
              <a:pathLst>
                <a:path w="135057" h="160103">
                  <a:moveTo>
                    <a:pt x="0" y="65346"/>
                  </a:moveTo>
                  <a:lnTo>
                    <a:pt x="37477" y="73679"/>
                  </a:lnTo>
                  <a:lnTo>
                    <a:pt x="75445" y="72104"/>
                  </a:lnTo>
                  <a:lnTo>
                    <a:pt x="101382" y="66010"/>
                  </a:lnTo>
                  <a:lnTo>
                    <a:pt x="124607" y="55502"/>
                  </a:lnTo>
                  <a:lnTo>
                    <a:pt x="131035" y="47085"/>
                  </a:lnTo>
                  <a:lnTo>
                    <a:pt x="135056" y="25255"/>
                  </a:lnTo>
                  <a:lnTo>
                    <a:pt x="130982" y="16391"/>
                  </a:lnTo>
                  <a:lnTo>
                    <a:pt x="113976" y="3424"/>
                  </a:lnTo>
                  <a:lnTo>
                    <a:pt x="93940" y="0"/>
                  </a:lnTo>
                  <a:lnTo>
                    <a:pt x="52481" y="7335"/>
                  </a:lnTo>
                  <a:lnTo>
                    <a:pt x="34633" y="19676"/>
                  </a:lnTo>
                  <a:lnTo>
                    <a:pt x="20072" y="36859"/>
                  </a:lnTo>
                  <a:lnTo>
                    <a:pt x="9700" y="56195"/>
                  </a:lnTo>
                  <a:lnTo>
                    <a:pt x="7431" y="79606"/>
                  </a:lnTo>
                  <a:lnTo>
                    <a:pt x="11491" y="104439"/>
                  </a:lnTo>
                  <a:lnTo>
                    <a:pt x="21095" y="127174"/>
                  </a:lnTo>
                  <a:lnTo>
                    <a:pt x="36281" y="142738"/>
                  </a:lnTo>
                  <a:lnTo>
                    <a:pt x="45245" y="148526"/>
                  </a:lnTo>
                  <a:lnTo>
                    <a:pt x="96978" y="157816"/>
                  </a:lnTo>
                  <a:lnTo>
                    <a:pt x="126342" y="160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06611" y="547481"/>
              <a:ext cx="126343" cy="129048"/>
            </a:xfrm>
            <a:custGeom>
              <a:avLst/>
              <a:gdLst/>
              <a:ahLst/>
              <a:cxnLst/>
              <a:rect l="0" t="0" r="0" b="0"/>
              <a:pathLst>
                <a:path w="126343" h="129048">
                  <a:moveTo>
                    <a:pt x="0" y="52643"/>
                  </a:moveTo>
                  <a:lnTo>
                    <a:pt x="19129" y="106518"/>
                  </a:lnTo>
                  <a:lnTo>
                    <a:pt x="30338" y="126890"/>
                  </a:lnTo>
                  <a:lnTo>
                    <a:pt x="33094" y="129047"/>
                  </a:lnTo>
                  <a:lnTo>
                    <a:pt x="33761" y="125806"/>
                  </a:lnTo>
                  <a:lnTo>
                    <a:pt x="17059" y="62524"/>
                  </a:lnTo>
                  <a:lnTo>
                    <a:pt x="16551" y="41827"/>
                  </a:lnTo>
                  <a:lnTo>
                    <a:pt x="18053" y="31394"/>
                  </a:lnTo>
                  <a:lnTo>
                    <a:pt x="22564" y="23269"/>
                  </a:lnTo>
                  <a:lnTo>
                    <a:pt x="36934" y="11122"/>
                  </a:lnTo>
                  <a:lnTo>
                    <a:pt x="75934" y="329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31677" y="567148"/>
              <a:ext cx="164489" cy="127801"/>
            </a:xfrm>
            <a:custGeom>
              <a:avLst/>
              <a:gdLst/>
              <a:ahLst/>
              <a:cxnLst/>
              <a:rect l="0" t="0" r="0" b="0"/>
              <a:pathLst>
                <a:path w="164489" h="127801">
                  <a:moveTo>
                    <a:pt x="59203" y="54033"/>
                  </a:moveTo>
                  <a:lnTo>
                    <a:pt x="70382" y="42854"/>
                  </a:lnTo>
                  <a:lnTo>
                    <a:pt x="72505" y="36052"/>
                  </a:lnTo>
                  <a:lnTo>
                    <a:pt x="71744" y="19135"/>
                  </a:lnTo>
                  <a:lnTo>
                    <a:pt x="67564" y="12050"/>
                  </a:lnTo>
                  <a:lnTo>
                    <a:pt x="53561" y="1059"/>
                  </a:lnTo>
                  <a:lnTo>
                    <a:pt x="46083" y="0"/>
                  </a:lnTo>
                  <a:lnTo>
                    <a:pt x="31535" y="5062"/>
                  </a:lnTo>
                  <a:lnTo>
                    <a:pt x="10192" y="26655"/>
                  </a:lnTo>
                  <a:lnTo>
                    <a:pt x="2326" y="48494"/>
                  </a:lnTo>
                  <a:lnTo>
                    <a:pt x="0" y="72628"/>
                  </a:lnTo>
                  <a:lnTo>
                    <a:pt x="2865" y="95053"/>
                  </a:lnTo>
                  <a:lnTo>
                    <a:pt x="11157" y="113598"/>
                  </a:lnTo>
                  <a:lnTo>
                    <a:pt x="16644" y="121819"/>
                  </a:lnTo>
                  <a:lnTo>
                    <a:pt x="24981" y="126130"/>
                  </a:lnTo>
                  <a:lnTo>
                    <a:pt x="46723" y="127800"/>
                  </a:lnTo>
                  <a:lnTo>
                    <a:pt x="65746" y="121523"/>
                  </a:lnTo>
                  <a:lnTo>
                    <a:pt x="74093" y="116574"/>
                  </a:lnTo>
                  <a:lnTo>
                    <a:pt x="86488" y="101716"/>
                  </a:lnTo>
                  <a:lnTo>
                    <a:pt x="94727" y="82244"/>
                  </a:lnTo>
                  <a:lnTo>
                    <a:pt x="98389" y="57993"/>
                  </a:lnTo>
                  <a:lnTo>
                    <a:pt x="100535" y="54333"/>
                  </a:lnTo>
                  <a:lnTo>
                    <a:pt x="103136" y="56573"/>
                  </a:lnTo>
                  <a:lnTo>
                    <a:pt x="121445" y="102764"/>
                  </a:lnTo>
                  <a:lnTo>
                    <a:pt x="137169" y="115855"/>
                  </a:lnTo>
                  <a:lnTo>
                    <a:pt x="164488" y="1277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74327" y="336911"/>
              <a:ext cx="16596" cy="368499"/>
            </a:xfrm>
            <a:custGeom>
              <a:avLst/>
              <a:gdLst/>
              <a:ahLst/>
              <a:cxnLst/>
              <a:rect l="0" t="0" r="0" b="0"/>
              <a:pathLst>
                <a:path w="16596" h="368499">
                  <a:moveTo>
                    <a:pt x="6067" y="0"/>
                  </a:moveTo>
                  <a:lnTo>
                    <a:pt x="0" y="42028"/>
                  </a:lnTo>
                  <a:lnTo>
                    <a:pt x="3749" y="90962"/>
                  </a:lnTo>
                  <a:lnTo>
                    <a:pt x="6549" y="147055"/>
                  </a:lnTo>
                  <a:lnTo>
                    <a:pt x="13099" y="196690"/>
                  </a:lnTo>
                  <a:lnTo>
                    <a:pt x="15559" y="252471"/>
                  </a:lnTo>
                  <a:lnTo>
                    <a:pt x="16391" y="314427"/>
                  </a:lnTo>
                  <a:lnTo>
                    <a:pt x="16595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7535386" y="252683"/>
            <a:ext cx="2392988" cy="442198"/>
            <a:chOff x="7535386" y="252683"/>
            <a:chExt cx="2392988" cy="442198"/>
          </a:xfrm>
        </p:grpSpPr>
        <p:sp>
          <p:nvSpPr>
            <p:cNvPr id="37" name="Freeform 36"/>
            <p:cNvSpPr/>
            <p:nvPr/>
          </p:nvSpPr>
          <p:spPr>
            <a:xfrm>
              <a:off x="7535386" y="505367"/>
              <a:ext cx="339931" cy="171618"/>
            </a:xfrm>
            <a:custGeom>
              <a:avLst/>
              <a:gdLst/>
              <a:ahLst/>
              <a:cxnLst/>
              <a:rect l="0" t="0" r="0" b="0"/>
              <a:pathLst>
                <a:path w="339931" h="171618">
                  <a:moveTo>
                    <a:pt x="13547" y="0"/>
                  </a:moveTo>
                  <a:lnTo>
                    <a:pt x="2368" y="11179"/>
                  </a:lnTo>
                  <a:lnTo>
                    <a:pt x="0" y="32265"/>
                  </a:lnTo>
                  <a:lnTo>
                    <a:pt x="11026" y="94630"/>
                  </a:lnTo>
                  <a:lnTo>
                    <a:pt x="22028" y="132024"/>
                  </a:lnTo>
                  <a:lnTo>
                    <a:pt x="33304" y="150704"/>
                  </a:lnTo>
                  <a:lnTo>
                    <a:pt x="49233" y="163686"/>
                  </a:lnTo>
                  <a:lnTo>
                    <a:pt x="58395" y="168786"/>
                  </a:lnTo>
                  <a:lnTo>
                    <a:pt x="68012" y="169846"/>
                  </a:lnTo>
                  <a:lnTo>
                    <a:pt x="88056" y="164784"/>
                  </a:lnTo>
                  <a:lnTo>
                    <a:pt x="105543" y="151617"/>
                  </a:lnTo>
                  <a:lnTo>
                    <a:pt x="119945" y="134066"/>
                  </a:lnTo>
                  <a:lnTo>
                    <a:pt x="148210" y="89448"/>
                  </a:lnTo>
                  <a:lnTo>
                    <a:pt x="153625" y="88878"/>
                  </a:lnTo>
                  <a:lnTo>
                    <a:pt x="158404" y="93177"/>
                  </a:lnTo>
                  <a:lnTo>
                    <a:pt x="200017" y="152862"/>
                  </a:lnTo>
                  <a:lnTo>
                    <a:pt x="226334" y="169425"/>
                  </a:lnTo>
                  <a:lnTo>
                    <a:pt x="249279" y="171617"/>
                  </a:lnTo>
                  <a:lnTo>
                    <a:pt x="261948" y="170563"/>
                  </a:lnTo>
                  <a:lnTo>
                    <a:pt x="285384" y="160034"/>
                  </a:lnTo>
                  <a:lnTo>
                    <a:pt x="305159" y="143656"/>
                  </a:lnTo>
                  <a:lnTo>
                    <a:pt x="327386" y="104546"/>
                  </a:lnTo>
                  <a:lnTo>
                    <a:pt x="334354" y="82730"/>
                  </a:lnTo>
                  <a:lnTo>
                    <a:pt x="338828" y="33716"/>
                  </a:lnTo>
                  <a:lnTo>
                    <a:pt x="3399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59544" y="515896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5589" y="58617"/>
                  </a:lnTo>
                  <a:lnTo>
                    <a:pt x="18210" y="117308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38487" y="37902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49057" y="357968"/>
              <a:ext cx="31586" cy="284271"/>
            </a:xfrm>
            <a:custGeom>
              <a:avLst/>
              <a:gdLst/>
              <a:ahLst/>
              <a:cxnLst/>
              <a:rect l="0" t="0" r="0" b="0"/>
              <a:pathLst>
                <a:path w="31586" h="284271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8405" y="174075"/>
                  </a:lnTo>
                  <a:lnTo>
                    <a:pt x="24748" y="236570"/>
                  </a:lnTo>
                  <a:lnTo>
                    <a:pt x="31585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85886" y="452725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30978" y="8333"/>
                  </a:lnTo>
                  <a:lnTo>
                    <a:pt x="79554" y="10095"/>
                  </a:lnTo>
                  <a:lnTo>
                    <a:pt x="19734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306984" y="294797"/>
              <a:ext cx="210571" cy="357970"/>
            </a:xfrm>
            <a:custGeom>
              <a:avLst/>
              <a:gdLst/>
              <a:ahLst/>
              <a:cxnLst/>
              <a:rect l="0" t="0" r="0" b="0"/>
              <a:pathLst>
                <a:path w="210571" h="357970">
                  <a:moveTo>
                    <a:pt x="0" y="0"/>
                  </a:moveTo>
                  <a:lnTo>
                    <a:pt x="11453" y="52051"/>
                  </a:lnTo>
                  <a:lnTo>
                    <a:pt x="24750" y="111538"/>
                  </a:lnTo>
                  <a:lnTo>
                    <a:pt x="37471" y="160593"/>
                  </a:lnTo>
                  <a:lnTo>
                    <a:pt x="41908" y="212140"/>
                  </a:lnTo>
                  <a:lnTo>
                    <a:pt x="53295" y="269545"/>
                  </a:lnTo>
                  <a:lnTo>
                    <a:pt x="61220" y="320616"/>
                  </a:lnTo>
                  <a:lnTo>
                    <a:pt x="60701" y="324878"/>
                  </a:lnTo>
                  <a:lnTo>
                    <a:pt x="59185" y="323040"/>
                  </a:lnTo>
                  <a:lnTo>
                    <a:pt x="55550" y="308520"/>
                  </a:lnTo>
                  <a:lnTo>
                    <a:pt x="56336" y="261071"/>
                  </a:lnTo>
                  <a:lnTo>
                    <a:pt x="62473" y="236524"/>
                  </a:lnTo>
                  <a:lnTo>
                    <a:pt x="72999" y="217816"/>
                  </a:lnTo>
                  <a:lnTo>
                    <a:pt x="81422" y="211891"/>
                  </a:lnTo>
                  <a:lnTo>
                    <a:pt x="103258" y="205308"/>
                  </a:lnTo>
                  <a:lnTo>
                    <a:pt x="114463" y="207062"/>
                  </a:lnTo>
                  <a:lnTo>
                    <a:pt x="136270" y="218370"/>
                  </a:lnTo>
                  <a:lnTo>
                    <a:pt x="162689" y="244467"/>
                  </a:lnTo>
                  <a:lnTo>
                    <a:pt x="197798" y="299941"/>
                  </a:lnTo>
                  <a:lnTo>
                    <a:pt x="204894" y="321260"/>
                  </a:lnTo>
                  <a:lnTo>
                    <a:pt x="21057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961215" y="284269"/>
              <a:ext cx="242407" cy="375635"/>
            </a:xfrm>
            <a:custGeom>
              <a:avLst/>
              <a:gdLst/>
              <a:ahLst/>
              <a:cxnLst/>
              <a:rect l="0" t="0" r="0" b="0"/>
              <a:pathLst>
                <a:path w="242407" h="375635">
                  <a:moveTo>
                    <a:pt x="9065" y="0"/>
                  </a:moveTo>
                  <a:lnTo>
                    <a:pt x="0" y="58617"/>
                  </a:lnTo>
                  <a:lnTo>
                    <a:pt x="7231" y="107895"/>
                  </a:lnTo>
                  <a:lnTo>
                    <a:pt x="15410" y="160650"/>
                  </a:lnTo>
                  <a:lnTo>
                    <a:pt x="18353" y="213846"/>
                  </a:lnTo>
                  <a:lnTo>
                    <a:pt x="19226" y="265483"/>
                  </a:lnTo>
                  <a:lnTo>
                    <a:pt x="19521" y="325445"/>
                  </a:lnTo>
                  <a:lnTo>
                    <a:pt x="19561" y="344684"/>
                  </a:lnTo>
                  <a:lnTo>
                    <a:pt x="20760" y="288919"/>
                  </a:lnTo>
                  <a:lnTo>
                    <a:pt x="29168" y="254061"/>
                  </a:lnTo>
                  <a:lnTo>
                    <a:pt x="39836" y="232239"/>
                  </a:lnTo>
                  <a:lnTo>
                    <a:pt x="55496" y="217081"/>
                  </a:lnTo>
                  <a:lnTo>
                    <a:pt x="64586" y="211401"/>
                  </a:lnTo>
                  <a:lnTo>
                    <a:pt x="87163" y="208210"/>
                  </a:lnTo>
                  <a:lnTo>
                    <a:pt x="145374" y="215693"/>
                  </a:lnTo>
                  <a:lnTo>
                    <a:pt x="196388" y="236842"/>
                  </a:lnTo>
                  <a:lnTo>
                    <a:pt x="218661" y="249932"/>
                  </a:lnTo>
                  <a:lnTo>
                    <a:pt x="234020" y="269788"/>
                  </a:lnTo>
                  <a:lnTo>
                    <a:pt x="242406" y="293041"/>
                  </a:lnTo>
                  <a:lnTo>
                    <a:pt x="242234" y="315074"/>
                  </a:lnTo>
                  <a:lnTo>
                    <a:pt x="229970" y="347209"/>
                  </a:lnTo>
                  <a:lnTo>
                    <a:pt x="211749" y="362155"/>
                  </a:lnTo>
                  <a:lnTo>
                    <a:pt x="188054" y="371528"/>
                  </a:lnTo>
                  <a:lnTo>
                    <a:pt x="148406" y="375634"/>
                  </a:lnTo>
                  <a:lnTo>
                    <a:pt x="108192" y="368792"/>
                  </a:lnTo>
                  <a:lnTo>
                    <a:pt x="68810" y="349232"/>
                  </a:lnTo>
                  <a:lnTo>
                    <a:pt x="5117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272734" y="525876"/>
              <a:ext cx="152852" cy="161370"/>
            </a:xfrm>
            <a:custGeom>
              <a:avLst/>
              <a:gdLst/>
              <a:ahLst/>
              <a:cxnLst/>
              <a:rect l="0" t="0" r="0" b="0"/>
              <a:pathLst>
                <a:path w="152852" h="161370">
                  <a:moveTo>
                    <a:pt x="76572" y="21605"/>
                  </a:moveTo>
                  <a:lnTo>
                    <a:pt x="70982" y="4838"/>
                  </a:lnTo>
                  <a:lnTo>
                    <a:pt x="64657" y="1068"/>
                  </a:lnTo>
                  <a:lnTo>
                    <a:pt x="45149" y="0"/>
                  </a:lnTo>
                  <a:lnTo>
                    <a:pt x="27121" y="6544"/>
                  </a:lnTo>
                  <a:lnTo>
                    <a:pt x="19038" y="11564"/>
                  </a:lnTo>
                  <a:lnTo>
                    <a:pt x="6938" y="29621"/>
                  </a:lnTo>
                  <a:lnTo>
                    <a:pt x="0" y="52074"/>
                  </a:lnTo>
                  <a:lnTo>
                    <a:pt x="5077" y="98204"/>
                  </a:lnTo>
                  <a:lnTo>
                    <a:pt x="12041" y="122330"/>
                  </a:lnTo>
                  <a:lnTo>
                    <a:pt x="22935" y="140851"/>
                  </a:lnTo>
                  <a:lnTo>
                    <a:pt x="41815" y="153762"/>
                  </a:lnTo>
                  <a:lnTo>
                    <a:pt x="53401" y="158843"/>
                  </a:lnTo>
                  <a:lnTo>
                    <a:pt x="78752" y="161369"/>
                  </a:lnTo>
                  <a:lnTo>
                    <a:pt x="103277" y="157422"/>
                  </a:lnTo>
                  <a:lnTo>
                    <a:pt x="121976" y="147869"/>
                  </a:lnTo>
                  <a:lnTo>
                    <a:pt x="134966" y="132705"/>
                  </a:lnTo>
                  <a:lnTo>
                    <a:pt x="152837" y="88784"/>
                  </a:lnTo>
                  <a:lnTo>
                    <a:pt x="152851" y="48789"/>
                  </a:lnTo>
                  <a:lnTo>
                    <a:pt x="145178" y="27448"/>
                  </a:lnTo>
                  <a:lnTo>
                    <a:pt x="139857" y="18481"/>
                  </a:lnTo>
                  <a:lnTo>
                    <a:pt x="133970" y="12504"/>
                  </a:lnTo>
                  <a:lnTo>
                    <a:pt x="108157" y="5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549347" y="326383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0" y="159633"/>
                  </a:lnTo>
                  <a:lnTo>
                    <a:pt x="0" y="220434"/>
                  </a:lnTo>
                  <a:lnTo>
                    <a:pt x="1170" y="274844"/>
                  </a:lnTo>
                  <a:lnTo>
                    <a:pt x="8333" y="332624"/>
                  </a:lnTo>
                  <a:lnTo>
                    <a:pt x="10529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444062" y="484310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58520" y="0"/>
                  </a:lnTo>
                  <a:lnTo>
                    <a:pt x="99033" y="5590"/>
                  </a:lnTo>
                  <a:lnTo>
                    <a:pt x="40186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738860" y="252683"/>
              <a:ext cx="189514" cy="417277"/>
            </a:xfrm>
            <a:custGeom>
              <a:avLst/>
              <a:gdLst/>
              <a:ahLst/>
              <a:cxnLst/>
              <a:rect l="0" t="0" r="0" b="0"/>
              <a:pathLst>
                <a:path w="189514" h="417277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3" y="173217"/>
                  </a:lnTo>
                  <a:lnTo>
                    <a:pt x="15684" y="228408"/>
                  </a:lnTo>
                  <a:lnTo>
                    <a:pt x="21165" y="289916"/>
                  </a:lnTo>
                  <a:lnTo>
                    <a:pt x="27979" y="339885"/>
                  </a:lnTo>
                  <a:lnTo>
                    <a:pt x="30873" y="399284"/>
                  </a:lnTo>
                  <a:lnTo>
                    <a:pt x="31269" y="417276"/>
                  </a:lnTo>
                  <a:lnTo>
                    <a:pt x="30322" y="396859"/>
                  </a:lnTo>
                  <a:lnTo>
                    <a:pt x="22508" y="335838"/>
                  </a:lnTo>
                  <a:lnTo>
                    <a:pt x="27941" y="309529"/>
                  </a:lnTo>
                  <a:lnTo>
                    <a:pt x="44904" y="264043"/>
                  </a:lnTo>
                  <a:lnTo>
                    <a:pt x="53332" y="256747"/>
                  </a:lnTo>
                  <a:lnTo>
                    <a:pt x="78295" y="248641"/>
                  </a:lnTo>
                  <a:lnTo>
                    <a:pt x="114056" y="249667"/>
                  </a:lnTo>
                  <a:lnTo>
                    <a:pt x="132969" y="260702"/>
                  </a:lnTo>
                  <a:lnTo>
                    <a:pt x="164176" y="296382"/>
                  </a:lnTo>
                  <a:lnTo>
                    <a:pt x="180186" y="326853"/>
                  </a:lnTo>
                  <a:lnTo>
                    <a:pt x="188285" y="384302"/>
                  </a:lnTo>
                  <a:lnTo>
                    <a:pt x="189513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717876" y="1052849"/>
            <a:ext cx="1648239" cy="429801"/>
            <a:chOff x="717876" y="1052849"/>
            <a:chExt cx="1648239" cy="429801"/>
          </a:xfrm>
        </p:grpSpPr>
        <p:sp>
          <p:nvSpPr>
            <p:cNvPr id="49" name="Freeform 48"/>
            <p:cNvSpPr/>
            <p:nvPr/>
          </p:nvSpPr>
          <p:spPr>
            <a:xfrm>
              <a:off x="717876" y="1060487"/>
              <a:ext cx="200689" cy="422163"/>
            </a:xfrm>
            <a:custGeom>
              <a:avLst/>
              <a:gdLst/>
              <a:ahLst/>
              <a:cxnLst/>
              <a:rect l="0" t="0" r="0" b="0"/>
              <a:pathLst>
                <a:path w="200689" h="422163">
                  <a:moveTo>
                    <a:pt x="29647" y="118704"/>
                  </a:moveTo>
                  <a:lnTo>
                    <a:pt x="21314" y="156182"/>
                  </a:lnTo>
                  <a:lnTo>
                    <a:pt x="19552" y="207606"/>
                  </a:lnTo>
                  <a:lnTo>
                    <a:pt x="24836" y="254490"/>
                  </a:lnTo>
                  <a:lnTo>
                    <a:pt x="28221" y="311015"/>
                  </a:lnTo>
                  <a:lnTo>
                    <a:pt x="34814" y="366628"/>
                  </a:lnTo>
                  <a:lnTo>
                    <a:pt x="37946" y="421227"/>
                  </a:lnTo>
                  <a:lnTo>
                    <a:pt x="36350" y="422162"/>
                  </a:lnTo>
                  <a:lnTo>
                    <a:pt x="34115" y="419275"/>
                  </a:lnTo>
                  <a:lnTo>
                    <a:pt x="27116" y="365332"/>
                  </a:lnTo>
                  <a:lnTo>
                    <a:pt x="21488" y="316951"/>
                  </a:lnTo>
                  <a:lnTo>
                    <a:pt x="16701" y="265571"/>
                  </a:lnTo>
                  <a:lnTo>
                    <a:pt x="7874" y="216423"/>
                  </a:lnTo>
                  <a:lnTo>
                    <a:pt x="0" y="157894"/>
                  </a:lnTo>
                  <a:lnTo>
                    <a:pt x="9769" y="98649"/>
                  </a:lnTo>
                  <a:lnTo>
                    <a:pt x="28632" y="39071"/>
                  </a:lnTo>
                  <a:lnTo>
                    <a:pt x="44404" y="20531"/>
                  </a:lnTo>
                  <a:lnTo>
                    <a:pt x="73014" y="2528"/>
                  </a:lnTo>
                  <a:lnTo>
                    <a:pt x="93375" y="0"/>
                  </a:lnTo>
                  <a:lnTo>
                    <a:pt x="115292" y="3946"/>
                  </a:lnTo>
                  <a:lnTo>
                    <a:pt x="140631" y="13498"/>
                  </a:lnTo>
                  <a:lnTo>
                    <a:pt x="161251" y="31782"/>
                  </a:lnTo>
                  <a:lnTo>
                    <a:pt x="177045" y="55506"/>
                  </a:lnTo>
                  <a:lnTo>
                    <a:pt x="200688" y="117083"/>
                  </a:lnTo>
                  <a:lnTo>
                    <a:pt x="200688" y="155399"/>
                  </a:lnTo>
                  <a:lnTo>
                    <a:pt x="189893" y="179467"/>
                  </a:lnTo>
                  <a:lnTo>
                    <a:pt x="182101" y="190798"/>
                  </a:lnTo>
                  <a:lnTo>
                    <a:pt x="172227" y="198352"/>
                  </a:lnTo>
                  <a:lnTo>
                    <a:pt x="148778" y="206746"/>
                  </a:lnTo>
                  <a:lnTo>
                    <a:pt x="96766" y="210965"/>
                  </a:lnTo>
                  <a:lnTo>
                    <a:pt x="50704" y="2029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002508" y="1093607"/>
              <a:ext cx="197741" cy="166984"/>
            </a:xfrm>
            <a:custGeom>
              <a:avLst/>
              <a:gdLst/>
              <a:ahLst/>
              <a:cxnLst/>
              <a:rect l="0" t="0" r="0" b="0"/>
              <a:pathLst>
                <a:path w="197741" h="166984">
                  <a:moveTo>
                    <a:pt x="92455" y="75056"/>
                  </a:moveTo>
                  <a:lnTo>
                    <a:pt x="100789" y="37578"/>
                  </a:lnTo>
                  <a:lnTo>
                    <a:pt x="101520" y="25504"/>
                  </a:lnTo>
                  <a:lnTo>
                    <a:pt x="98499" y="16285"/>
                  </a:lnTo>
                  <a:lnTo>
                    <a:pt x="92975" y="8969"/>
                  </a:lnTo>
                  <a:lnTo>
                    <a:pt x="85783" y="2922"/>
                  </a:lnTo>
                  <a:lnTo>
                    <a:pt x="77478" y="60"/>
                  </a:lnTo>
                  <a:lnTo>
                    <a:pt x="58893" y="0"/>
                  </a:lnTo>
                  <a:lnTo>
                    <a:pt x="42054" y="6993"/>
                  </a:lnTo>
                  <a:lnTo>
                    <a:pt x="34288" y="12133"/>
                  </a:lnTo>
                  <a:lnTo>
                    <a:pt x="22539" y="27203"/>
                  </a:lnTo>
                  <a:lnTo>
                    <a:pt x="5465" y="65473"/>
                  </a:lnTo>
                  <a:lnTo>
                    <a:pt x="0" y="101982"/>
                  </a:lnTo>
                  <a:lnTo>
                    <a:pt x="4961" y="125628"/>
                  </a:lnTo>
                  <a:lnTo>
                    <a:pt x="20907" y="155551"/>
                  </a:lnTo>
                  <a:lnTo>
                    <a:pt x="27209" y="163814"/>
                  </a:lnTo>
                  <a:lnTo>
                    <a:pt x="33750" y="166983"/>
                  </a:lnTo>
                  <a:lnTo>
                    <a:pt x="40450" y="166756"/>
                  </a:lnTo>
                  <a:lnTo>
                    <a:pt x="73604" y="149581"/>
                  </a:lnTo>
                  <a:lnTo>
                    <a:pt x="98048" y="124823"/>
                  </a:lnTo>
                  <a:lnTo>
                    <a:pt x="114519" y="95261"/>
                  </a:lnTo>
                  <a:lnTo>
                    <a:pt x="122160" y="54784"/>
                  </a:lnTo>
                  <a:lnTo>
                    <a:pt x="122787" y="56862"/>
                  </a:lnTo>
                  <a:lnTo>
                    <a:pt x="123205" y="62926"/>
                  </a:lnTo>
                  <a:lnTo>
                    <a:pt x="134971" y="88229"/>
                  </a:lnTo>
                  <a:lnTo>
                    <a:pt x="153276" y="112364"/>
                  </a:lnTo>
                  <a:lnTo>
                    <a:pt x="197740" y="1382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284476" y="1158134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89" y="62093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295005" y="105284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358176" y="1105492"/>
              <a:ext cx="136871" cy="139405"/>
            </a:xfrm>
            <a:custGeom>
              <a:avLst/>
              <a:gdLst/>
              <a:ahLst/>
              <a:cxnLst/>
              <a:rect l="0" t="0" r="0" b="0"/>
              <a:pathLst>
                <a:path w="136871" h="139405">
                  <a:moveTo>
                    <a:pt x="0" y="42114"/>
                  </a:moveTo>
                  <a:lnTo>
                    <a:pt x="42662" y="96228"/>
                  </a:lnTo>
                  <a:lnTo>
                    <a:pt x="64709" y="137161"/>
                  </a:lnTo>
                  <a:lnTo>
                    <a:pt x="67706" y="139404"/>
                  </a:lnTo>
                  <a:lnTo>
                    <a:pt x="69703" y="136220"/>
                  </a:lnTo>
                  <a:lnTo>
                    <a:pt x="71035" y="129417"/>
                  </a:lnTo>
                  <a:lnTo>
                    <a:pt x="64768" y="93284"/>
                  </a:lnTo>
                  <a:lnTo>
                    <a:pt x="58811" y="73045"/>
                  </a:lnTo>
                  <a:lnTo>
                    <a:pt x="61623" y="52351"/>
                  </a:lnTo>
                  <a:lnTo>
                    <a:pt x="76360" y="24090"/>
                  </a:lnTo>
                  <a:lnTo>
                    <a:pt x="82492" y="16060"/>
                  </a:lnTo>
                  <a:lnTo>
                    <a:pt x="101784" y="713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610860" y="1110431"/>
              <a:ext cx="126846" cy="167485"/>
            </a:xfrm>
            <a:custGeom>
              <a:avLst/>
              <a:gdLst/>
              <a:ahLst/>
              <a:cxnLst/>
              <a:rect l="0" t="0" r="0" b="0"/>
              <a:pathLst>
                <a:path w="126846" h="167485">
                  <a:moveTo>
                    <a:pt x="105285" y="5589"/>
                  </a:moveTo>
                  <a:lnTo>
                    <a:pt x="88517" y="0"/>
                  </a:lnTo>
                  <a:lnTo>
                    <a:pt x="70926" y="376"/>
                  </a:lnTo>
                  <a:lnTo>
                    <a:pt x="51410" y="5612"/>
                  </a:lnTo>
                  <a:lnTo>
                    <a:pt x="31038" y="15738"/>
                  </a:lnTo>
                  <a:lnTo>
                    <a:pt x="5427" y="40182"/>
                  </a:lnTo>
                  <a:lnTo>
                    <a:pt x="3618" y="48538"/>
                  </a:lnTo>
                  <a:lnTo>
                    <a:pt x="5921" y="56449"/>
                  </a:lnTo>
                  <a:lnTo>
                    <a:pt x="10966" y="64062"/>
                  </a:lnTo>
                  <a:lnTo>
                    <a:pt x="17839" y="67968"/>
                  </a:lnTo>
                  <a:lnTo>
                    <a:pt x="69723" y="74476"/>
                  </a:lnTo>
                  <a:lnTo>
                    <a:pt x="104106" y="89041"/>
                  </a:lnTo>
                  <a:lnTo>
                    <a:pt x="119579" y="104680"/>
                  </a:lnTo>
                  <a:lnTo>
                    <a:pt x="125343" y="113764"/>
                  </a:lnTo>
                  <a:lnTo>
                    <a:pt x="126845" y="122159"/>
                  </a:lnTo>
                  <a:lnTo>
                    <a:pt x="125508" y="130096"/>
                  </a:lnTo>
                  <a:lnTo>
                    <a:pt x="122276" y="137727"/>
                  </a:lnTo>
                  <a:lnTo>
                    <a:pt x="109327" y="149325"/>
                  </a:lnTo>
                  <a:lnTo>
                    <a:pt x="72418" y="166303"/>
                  </a:lnTo>
                  <a:lnTo>
                    <a:pt x="48953" y="167484"/>
                  </a:lnTo>
                  <a:lnTo>
                    <a:pt x="0" y="163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140190" y="1084435"/>
              <a:ext cx="225925" cy="207812"/>
            </a:xfrm>
            <a:custGeom>
              <a:avLst/>
              <a:gdLst/>
              <a:ahLst/>
              <a:cxnLst/>
              <a:rect l="0" t="0" r="0" b="0"/>
              <a:pathLst>
                <a:path w="225925" h="207812">
                  <a:moveTo>
                    <a:pt x="144493" y="73699"/>
                  </a:moveTo>
                  <a:lnTo>
                    <a:pt x="138904" y="56932"/>
                  </a:lnTo>
                  <a:lnTo>
                    <a:pt x="126802" y="42460"/>
                  </a:lnTo>
                  <a:lnTo>
                    <a:pt x="118661" y="35326"/>
                  </a:lnTo>
                  <a:lnTo>
                    <a:pt x="97137" y="27399"/>
                  </a:lnTo>
                  <a:lnTo>
                    <a:pt x="73144" y="25045"/>
                  </a:lnTo>
                  <a:lnTo>
                    <a:pt x="50781" y="27899"/>
                  </a:lnTo>
                  <a:lnTo>
                    <a:pt x="32264" y="36186"/>
                  </a:lnTo>
                  <a:lnTo>
                    <a:pt x="24050" y="41671"/>
                  </a:lnTo>
                  <a:lnTo>
                    <a:pt x="11805" y="57125"/>
                  </a:lnTo>
                  <a:lnTo>
                    <a:pt x="3632" y="76861"/>
                  </a:lnTo>
                  <a:lnTo>
                    <a:pt x="0" y="101231"/>
                  </a:lnTo>
                  <a:lnTo>
                    <a:pt x="4625" y="124540"/>
                  </a:lnTo>
                  <a:lnTo>
                    <a:pt x="20383" y="154274"/>
                  </a:lnTo>
                  <a:lnTo>
                    <a:pt x="46668" y="185282"/>
                  </a:lnTo>
                  <a:lnTo>
                    <a:pt x="73004" y="201257"/>
                  </a:lnTo>
                  <a:lnTo>
                    <a:pt x="108624" y="207811"/>
                  </a:lnTo>
                  <a:lnTo>
                    <a:pt x="148813" y="198574"/>
                  </a:lnTo>
                  <a:lnTo>
                    <a:pt x="179179" y="181019"/>
                  </a:lnTo>
                  <a:lnTo>
                    <a:pt x="202994" y="161000"/>
                  </a:lnTo>
                  <a:lnTo>
                    <a:pt x="219279" y="134661"/>
                  </a:lnTo>
                  <a:lnTo>
                    <a:pt x="225924" y="99041"/>
                  </a:lnTo>
                  <a:lnTo>
                    <a:pt x="219763" y="53489"/>
                  </a:lnTo>
                  <a:lnTo>
                    <a:pt x="213822" y="31961"/>
                  </a:lnTo>
                  <a:lnTo>
                    <a:pt x="204162" y="16935"/>
                  </a:lnTo>
                  <a:lnTo>
                    <a:pt x="1866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2442611" y="917408"/>
            <a:ext cx="5453763" cy="526256"/>
            <a:chOff x="2442611" y="917408"/>
            <a:chExt cx="5453763" cy="526256"/>
          </a:xfrm>
        </p:grpSpPr>
        <p:sp>
          <p:nvSpPr>
            <p:cNvPr id="57" name="Freeform 56"/>
            <p:cNvSpPr/>
            <p:nvPr/>
          </p:nvSpPr>
          <p:spPr>
            <a:xfrm>
              <a:off x="2468445" y="917408"/>
              <a:ext cx="174209" cy="377598"/>
            </a:xfrm>
            <a:custGeom>
              <a:avLst/>
              <a:gdLst/>
              <a:ahLst/>
              <a:cxnLst/>
              <a:rect l="0" t="0" r="0" b="0"/>
              <a:pathLst>
                <a:path w="174209" h="377598">
                  <a:moveTo>
                    <a:pt x="26808" y="377597"/>
                  </a:moveTo>
                  <a:lnTo>
                    <a:pt x="21219" y="318980"/>
                  </a:lnTo>
                  <a:lnTo>
                    <a:pt x="16086" y="258740"/>
                  </a:lnTo>
                  <a:lnTo>
                    <a:pt x="8139" y="207500"/>
                  </a:lnTo>
                  <a:lnTo>
                    <a:pt x="0" y="144801"/>
                  </a:lnTo>
                  <a:lnTo>
                    <a:pt x="4697" y="97920"/>
                  </a:lnTo>
                  <a:lnTo>
                    <a:pt x="14668" y="50494"/>
                  </a:lnTo>
                  <a:lnTo>
                    <a:pt x="25702" y="29057"/>
                  </a:lnTo>
                  <a:lnTo>
                    <a:pt x="41525" y="14850"/>
                  </a:lnTo>
                  <a:lnTo>
                    <a:pt x="61425" y="5806"/>
                  </a:lnTo>
                  <a:lnTo>
                    <a:pt x="112328" y="0"/>
                  </a:lnTo>
                  <a:lnTo>
                    <a:pt x="147294" y="2114"/>
                  </a:lnTo>
                  <a:lnTo>
                    <a:pt x="174208" y="9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42611" y="1116020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99311" y="0"/>
                  </a:lnTo>
                  <a:lnTo>
                    <a:pt x="39594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25851" y="1126549"/>
              <a:ext cx="197865" cy="160852"/>
            </a:xfrm>
            <a:custGeom>
              <a:avLst/>
              <a:gdLst/>
              <a:ahLst/>
              <a:cxnLst/>
              <a:rect l="0" t="0" r="0" b="0"/>
              <a:pathLst>
                <a:path w="197865" h="160852">
                  <a:moveTo>
                    <a:pt x="122169" y="0"/>
                  </a:moveTo>
                  <a:lnTo>
                    <a:pt x="99813" y="0"/>
                  </a:lnTo>
                  <a:lnTo>
                    <a:pt x="82597" y="6239"/>
                  </a:lnTo>
                  <a:lnTo>
                    <a:pt x="31071" y="49498"/>
                  </a:lnTo>
                  <a:lnTo>
                    <a:pt x="9910" y="75887"/>
                  </a:lnTo>
                  <a:lnTo>
                    <a:pt x="2086" y="98848"/>
                  </a:lnTo>
                  <a:lnTo>
                    <a:pt x="0" y="111522"/>
                  </a:lnTo>
                  <a:lnTo>
                    <a:pt x="3921" y="131844"/>
                  </a:lnTo>
                  <a:lnTo>
                    <a:pt x="8242" y="140538"/>
                  </a:lnTo>
                  <a:lnTo>
                    <a:pt x="22402" y="153318"/>
                  </a:lnTo>
                  <a:lnTo>
                    <a:pt x="31091" y="158364"/>
                  </a:lnTo>
                  <a:lnTo>
                    <a:pt x="53224" y="160851"/>
                  </a:lnTo>
                  <a:lnTo>
                    <a:pt x="99972" y="152916"/>
                  </a:lnTo>
                  <a:lnTo>
                    <a:pt x="141831" y="131678"/>
                  </a:lnTo>
                  <a:lnTo>
                    <a:pt x="181185" y="98044"/>
                  </a:lnTo>
                  <a:lnTo>
                    <a:pt x="197107" y="71554"/>
                  </a:lnTo>
                  <a:lnTo>
                    <a:pt x="197864" y="61740"/>
                  </a:lnTo>
                  <a:lnTo>
                    <a:pt x="192466" y="41478"/>
                  </a:lnTo>
                  <a:lnTo>
                    <a:pt x="176273" y="15929"/>
                  </a:lnTo>
                  <a:lnTo>
                    <a:pt x="166493" y="7079"/>
                  </a:lnTo>
                  <a:lnTo>
                    <a:pt x="1537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337533" y="1131137"/>
              <a:ext cx="126415" cy="312527"/>
            </a:xfrm>
            <a:custGeom>
              <a:avLst/>
              <a:gdLst/>
              <a:ahLst/>
              <a:cxnLst/>
              <a:rect l="0" t="0" r="0" b="0"/>
              <a:pathLst>
                <a:path w="126415" h="312527">
                  <a:moveTo>
                    <a:pt x="0" y="132282"/>
                  </a:moveTo>
                  <a:lnTo>
                    <a:pt x="0" y="186427"/>
                  </a:lnTo>
                  <a:lnTo>
                    <a:pt x="7236" y="248077"/>
                  </a:lnTo>
                  <a:lnTo>
                    <a:pt x="15684" y="309647"/>
                  </a:lnTo>
                  <a:lnTo>
                    <a:pt x="16306" y="312526"/>
                  </a:lnTo>
                  <a:lnTo>
                    <a:pt x="12016" y="283526"/>
                  </a:lnTo>
                  <a:lnTo>
                    <a:pt x="5233" y="227148"/>
                  </a:lnTo>
                  <a:lnTo>
                    <a:pt x="1034" y="166922"/>
                  </a:lnTo>
                  <a:lnTo>
                    <a:pt x="307" y="117070"/>
                  </a:lnTo>
                  <a:lnTo>
                    <a:pt x="3180" y="54061"/>
                  </a:lnTo>
                  <a:lnTo>
                    <a:pt x="5630" y="41530"/>
                  </a:lnTo>
                  <a:lnTo>
                    <a:pt x="17710" y="21368"/>
                  </a:lnTo>
                  <a:lnTo>
                    <a:pt x="25845" y="12716"/>
                  </a:lnTo>
                  <a:lnTo>
                    <a:pt x="47362" y="3103"/>
                  </a:lnTo>
                  <a:lnTo>
                    <a:pt x="71353" y="0"/>
                  </a:lnTo>
                  <a:lnTo>
                    <a:pt x="93714" y="2520"/>
                  </a:lnTo>
                  <a:lnTo>
                    <a:pt x="112230" y="10659"/>
                  </a:lnTo>
                  <a:lnTo>
                    <a:pt x="120444" y="16105"/>
                  </a:lnTo>
                  <a:lnTo>
                    <a:pt x="124750" y="24415"/>
                  </a:lnTo>
                  <a:lnTo>
                    <a:pt x="126414" y="46127"/>
                  </a:lnTo>
                  <a:lnTo>
                    <a:pt x="120135" y="65135"/>
                  </a:lnTo>
                  <a:lnTo>
                    <a:pt x="115185" y="73479"/>
                  </a:lnTo>
                  <a:lnTo>
                    <a:pt x="107206" y="79042"/>
                  </a:lnTo>
                  <a:lnTo>
                    <a:pt x="73619" y="86872"/>
                  </a:lnTo>
                  <a:lnTo>
                    <a:pt x="21057" y="901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91276" y="1126217"/>
              <a:ext cx="125904" cy="303048"/>
            </a:xfrm>
            <a:custGeom>
              <a:avLst/>
              <a:gdLst/>
              <a:ahLst/>
              <a:cxnLst/>
              <a:rect l="0" t="0" r="0" b="0"/>
              <a:pathLst>
                <a:path w="125904" h="303048">
                  <a:moveTo>
                    <a:pt x="9470" y="95088"/>
                  </a:moveTo>
                  <a:lnTo>
                    <a:pt x="9470" y="149233"/>
                  </a:lnTo>
                  <a:lnTo>
                    <a:pt x="9470" y="209769"/>
                  </a:lnTo>
                  <a:lnTo>
                    <a:pt x="16706" y="269646"/>
                  </a:lnTo>
                  <a:lnTo>
                    <a:pt x="19023" y="303047"/>
                  </a:lnTo>
                  <a:lnTo>
                    <a:pt x="19565" y="295919"/>
                  </a:lnTo>
                  <a:lnTo>
                    <a:pt x="11608" y="237161"/>
                  </a:lnTo>
                  <a:lnTo>
                    <a:pt x="4303" y="182423"/>
                  </a:lnTo>
                  <a:lnTo>
                    <a:pt x="0" y="129411"/>
                  </a:lnTo>
                  <a:lnTo>
                    <a:pt x="2270" y="73879"/>
                  </a:lnTo>
                  <a:lnTo>
                    <a:pt x="13576" y="34992"/>
                  </a:lnTo>
                  <a:lnTo>
                    <a:pt x="19226" y="23438"/>
                  </a:lnTo>
                  <a:lnTo>
                    <a:pt x="34863" y="7482"/>
                  </a:lnTo>
                  <a:lnTo>
                    <a:pt x="43946" y="1589"/>
                  </a:lnTo>
                  <a:lnTo>
                    <a:pt x="53511" y="0"/>
                  </a:lnTo>
                  <a:lnTo>
                    <a:pt x="73497" y="4474"/>
                  </a:lnTo>
                  <a:lnTo>
                    <a:pt x="98891" y="20146"/>
                  </a:lnTo>
                  <a:lnTo>
                    <a:pt x="121233" y="45197"/>
                  </a:lnTo>
                  <a:lnTo>
                    <a:pt x="124923" y="54809"/>
                  </a:lnTo>
                  <a:lnTo>
                    <a:pt x="125903" y="74846"/>
                  </a:lnTo>
                  <a:lnTo>
                    <a:pt x="122187" y="82764"/>
                  </a:lnTo>
                  <a:lnTo>
                    <a:pt x="108699" y="94680"/>
                  </a:lnTo>
                  <a:lnTo>
                    <a:pt x="87887" y="100756"/>
                  </a:lnTo>
                  <a:lnTo>
                    <a:pt x="66549" y="102287"/>
                  </a:lnTo>
                  <a:lnTo>
                    <a:pt x="41055" y="950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789312" y="1137077"/>
              <a:ext cx="112721" cy="157986"/>
            </a:xfrm>
            <a:custGeom>
              <a:avLst/>
              <a:gdLst/>
              <a:ahLst/>
              <a:cxnLst/>
              <a:rect l="0" t="0" r="0" b="0"/>
              <a:pathLst>
                <a:path w="112721" h="157986">
                  <a:moveTo>
                    <a:pt x="74646" y="10529"/>
                  </a:moveTo>
                  <a:lnTo>
                    <a:pt x="43364" y="20104"/>
                  </a:lnTo>
                  <a:lnTo>
                    <a:pt x="19624" y="38062"/>
                  </a:lnTo>
                  <a:lnTo>
                    <a:pt x="4958" y="55521"/>
                  </a:lnTo>
                  <a:lnTo>
                    <a:pt x="0" y="78099"/>
                  </a:lnTo>
                  <a:lnTo>
                    <a:pt x="6349" y="125131"/>
                  </a:lnTo>
                  <a:lnTo>
                    <a:pt x="18556" y="143742"/>
                  </a:lnTo>
                  <a:lnTo>
                    <a:pt x="26724" y="151980"/>
                  </a:lnTo>
                  <a:lnTo>
                    <a:pt x="35679" y="156302"/>
                  </a:lnTo>
                  <a:lnTo>
                    <a:pt x="54988" y="157985"/>
                  </a:lnTo>
                  <a:lnTo>
                    <a:pt x="72148" y="151714"/>
                  </a:lnTo>
                  <a:lnTo>
                    <a:pt x="87574" y="139958"/>
                  </a:lnTo>
                  <a:lnTo>
                    <a:pt x="102229" y="123035"/>
                  </a:lnTo>
                  <a:lnTo>
                    <a:pt x="110302" y="100696"/>
                  </a:lnTo>
                  <a:lnTo>
                    <a:pt x="112720" y="76339"/>
                  </a:lnTo>
                  <a:lnTo>
                    <a:pt x="101728" y="21405"/>
                  </a:lnTo>
                  <a:lnTo>
                    <a:pt x="95261" y="9513"/>
                  </a:lnTo>
                  <a:lnTo>
                    <a:pt x="851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004479" y="1137077"/>
              <a:ext cx="116104" cy="133447"/>
            </a:xfrm>
            <a:custGeom>
              <a:avLst/>
              <a:gdLst/>
              <a:ahLst/>
              <a:cxnLst/>
              <a:rect l="0" t="0" r="0" b="0"/>
              <a:pathLst>
                <a:path w="116104" h="133447">
                  <a:moveTo>
                    <a:pt x="80578" y="0"/>
                  </a:moveTo>
                  <a:lnTo>
                    <a:pt x="58221" y="0"/>
                  </a:lnTo>
                  <a:lnTo>
                    <a:pt x="27550" y="11179"/>
                  </a:lnTo>
                  <a:lnTo>
                    <a:pt x="1825" y="29309"/>
                  </a:lnTo>
                  <a:lnTo>
                    <a:pt x="0" y="34747"/>
                  </a:lnTo>
                  <a:lnTo>
                    <a:pt x="2293" y="39542"/>
                  </a:lnTo>
                  <a:lnTo>
                    <a:pt x="14199" y="47990"/>
                  </a:lnTo>
                  <a:lnTo>
                    <a:pt x="66074" y="66530"/>
                  </a:lnTo>
                  <a:lnTo>
                    <a:pt x="100457" y="77165"/>
                  </a:lnTo>
                  <a:lnTo>
                    <a:pt x="107869" y="84199"/>
                  </a:lnTo>
                  <a:lnTo>
                    <a:pt x="116103" y="104492"/>
                  </a:lnTo>
                  <a:lnTo>
                    <a:pt x="114790" y="112945"/>
                  </a:lnTo>
                  <a:lnTo>
                    <a:pt x="110405" y="119751"/>
                  </a:lnTo>
                  <a:lnTo>
                    <a:pt x="103972" y="125457"/>
                  </a:lnTo>
                  <a:lnTo>
                    <a:pt x="84346" y="131798"/>
                  </a:lnTo>
                  <a:lnTo>
                    <a:pt x="60026" y="133446"/>
                  </a:lnTo>
                  <a:lnTo>
                    <a:pt x="687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242984" y="1200248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242984" y="11160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411440" y="1084435"/>
              <a:ext cx="5215" cy="189514"/>
            </a:xfrm>
            <a:custGeom>
              <a:avLst/>
              <a:gdLst/>
              <a:ahLst/>
              <a:cxnLst/>
              <a:rect l="0" t="0" r="0" b="0"/>
              <a:pathLst>
                <a:path w="5215" h="189514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5214" y="16431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369326" y="115813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3336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69367" y="1144953"/>
              <a:ext cx="147401" cy="157150"/>
            </a:xfrm>
            <a:custGeom>
              <a:avLst/>
              <a:gdLst/>
              <a:ahLst/>
              <a:cxnLst/>
              <a:rect l="0" t="0" r="0" b="0"/>
              <a:pathLst>
                <a:path w="147401" h="157150">
                  <a:moveTo>
                    <a:pt x="0" y="76352"/>
                  </a:moveTo>
                  <a:lnTo>
                    <a:pt x="58617" y="70763"/>
                  </a:lnTo>
                  <a:lnTo>
                    <a:pt x="93408" y="61698"/>
                  </a:lnTo>
                  <a:lnTo>
                    <a:pt x="100877" y="54884"/>
                  </a:lnTo>
                  <a:lnTo>
                    <a:pt x="109175" y="34836"/>
                  </a:lnTo>
                  <a:lnTo>
                    <a:pt x="107878" y="26448"/>
                  </a:lnTo>
                  <a:lnTo>
                    <a:pt x="103505" y="19686"/>
                  </a:lnTo>
                  <a:lnTo>
                    <a:pt x="89286" y="9053"/>
                  </a:lnTo>
                  <a:lnTo>
                    <a:pt x="71269" y="428"/>
                  </a:lnTo>
                  <a:lnTo>
                    <a:pt x="61551" y="0"/>
                  </a:lnTo>
                  <a:lnTo>
                    <a:pt x="41394" y="5763"/>
                  </a:lnTo>
                  <a:lnTo>
                    <a:pt x="26976" y="19243"/>
                  </a:lnTo>
                  <a:lnTo>
                    <a:pt x="8188" y="56493"/>
                  </a:lnTo>
                  <a:lnTo>
                    <a:pt x="6759" y="80004"/>
                  </a:lnTo>
                  <a:lnTo>
                    <a:pt x="11193" y="104881"/>
                  </a:lnTo>
                  <a:lnTo>
                    <a:pt x="20963" y="127636"/>
                  </a:lnTo>
                  <a:lnTo>
                    <a:pt x="36223" y="143209"/>
                  </a:lnTo>
                  <a:lnTo>
                    <a:pt x="45206" y="148999"/>
                  </a:lnTo>
                  <a:lnTo>
                    <a:pt x="80205" y="157149"/>
                  </a:lnTo>
                  <a:lnTo>
                    <a:pt x="135316" y="151795"/>
                  </a:lnTo>
                  <a:lnTo>
                    <a:pt x="147400" y="150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106132" y="1080522"/>
              <a:ext cx="179331" cy="195516"/>
            </a:xfrm>
            <a:custGeom>
              <a:avLst/>
              <a:gdLst/>
              <a:ahLst/>
              <a:cxnLst/>
              <a:rect l="0" t="0" r="0" b="0"/>
              <a:pathLst>
                <a:path w="179331" h="195516">
                  <a:moveTo>
                    <a:pt x="126531" y="24970"/>
                  </a:moveTo>
                  <a:lnTo>
                    <a:pt x="108550" y="9329"/>
                  </a:lnTo>
                  <a:lnTo>
                    <a:pt x="91634" y="1251"/>
                  </a:lnTo>
                  <a:lnTo>
                    <a:pt x="72417" y="0"/>
                  </a:lnTo>
                  <a:lnTo>
                    <a:pt x="31484" y="8729"/>
                  </a:lnTo>
                  <a:lnTo>
                    <a:pt x="5692" y="23927"/>
                  </a:lnTo>
                  <a:lnTo>
                    <a:pt x="1518" y="32464"/>
                  </a:lnTo>
                  <a:lnTo>
                    <a:pt x="0" y="54427"/>
                  </a:lnTo>
                  <a:lnTo>
                    <a:pt x="3572" y="63325"/>
                  </a:lnTo>
                  <a:lnTo>
                    <a:pt x="16900" y="76332"/>
                  </a:lnTo>
                  <a:lnTo>
                    <a:pt x="37642" y="82892"/>
                  </a:lnTo>
                  <a:lnTo>
                    <a:pt x="94332" y="95855"/>
                  </a:lnTo>
                  <a:lnTo>
                    <a:pt x="147507" y="118388"/>
                  </a:lnTo>
                  <a:lnTo>
                    <a:pt x="173560" y="137917"/>
                  </a:lnTo>
                  <a:lnTo>
                    <a:pt x="177771" y="147061"/>
                  </a:lnTo>
                  <a:lnTo>
                    <a:pt x="179330" y="169700"/>
                  </a:lnTo>
                  <a:lnTo>
                    <a:pt x="175768" y="178778"/>
                  </a:lnTo>
                  <a:lnTo>
                    <a:pt x="162452" y="191985"/>
                  </a:lnTo>
                  <a:lnTo>
                    <a:pt x="141716" y="195515"/>
                  </a:lnTo>
                  <a:lnTo>
                    <a:pt x="90276" y="188249"/>
                  </a:lnTo>
                  <a:lnTo>
                    <a:pt x="52831" y="1723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411647" y="1179191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3120" y="42692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432704" y="1084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545315" y="1023905"/>
              <a:ext cx="340116" cy="282379"/>
            </a:xfrm>
            <a:custGeom>
              <a:avLst/>
              <a:gdLst/>
              <a:ahLst/>
              <a:cxnLst/>
              <a:rect l="0" t="0" r="0" b="0"/>
              <a:pathLst>
                <a:path w="340116" h="282379">
                  <a:moveTo>
                    <a:pt x="87431" y="186872"/>
                  </a:moveTo>
                  <a:lnTo>
                    <a:pt x="77856" y="162825"/>
                  </a:lnTo>
                  <a:lnTo>
                    <a:pt x="67188" y="148498"/>
                  </a:lnTo>
                  <a:lnTo>
                    <a:pt x="42438" y="132868"/>
                  </a:lnTo>
                  <a:lnTo>
                    <a:pt x="34039" y="133322"/>
                  </a:lnTo>
                  <a:lnTo>
                    <a:pt x="18468" y="143185"/>
                  </a:lnTo>
                  <a:lnTo>
                    <a:pt x="2137" y="168468"/>
                  </a:lnTo>
                  <a:lnTo>
                    <a:pt x="0" y="188051"/>
                  </a:lnTo>
                  <a:lnTo>
                    <a:pt x="8159" y="229219"/>
                  </a:lnTo>
                  <a:lnTo>
                    <a:pt x="23259" y="260640"/>
                  </a:lnTo>
                  <a:lnTo>
                    <a:pt x="39023" y="275420"/>
                  </a:lnTo>
                  <a:lnTo>
                    <a:pt x="48140" y="280999"/>
                  </a:lnTo>
                  <a:lnTo>
                    <a:pt x="56557" y="282378"/>
                  </a:lnTo>
                  <a:lnTo>
                    <a:pt x="64509" y="280959"/>
                  </a:lnTo>
                  <a:lnTo>
                    <a:pt x="72150" y="277672"/>
                  </a:lnTo>
                  <a:lnTo>
                    <a:pt x="94082" y="256280"/>
                  </a:lnTo>
                  <a:lnTo>
                    <a:pt x="109809" y="227714"/>
                  </a:lnTo>
                  <a:lnTo>
                    <a:pt x="124433" y="170980"/>
                  </a:lnTo>
                  <a:lnTo>
                    <a:pt x="128535" y="110380"/>
                  </a:lnTo>
                  <a:lnTo>
                    <a:pt x="129345" y="48020"/>
                  </a:lnTo>
                  <a:lnTo>
                    <a:pt x="129505" y="0"/>
                  </a:lnTo>
                  <a:lnTo>
                    <a:pt x="130711" y="50975"/>
                  </a:lnTo>
                  <a:lnTo>
                    <a:pt x="137878" y="111631"/>
                  </a:lnTo>
                  <a:lnTo>
                    <a:pt x="148190" y="174754"/>
                  </a:lnTo>
                  <a:lnTo>
                    <a:pt x="154599" y="196694"/>
                  </a:lnTo>
                  <a:lnTo>
                    <a:pt x="159116" y="201609"/>
                  </a:lnTo>
                  <a:lnTo>
                    <a:pt x="164467" y="202546"/>
                  </a:lnTo>
                  <a:lnTo>
                    <a:pt x="214990" y="183280"/>
                  </a:lnTo>
                  <a:lnTo>
                    <a:pt x="273811" y="158539"/>
                  </a:lnTo>
                  <a:lnTo>
                    <a:pt x="296609" y="146593"/>
                  </a:lnTo>
                  <a:lnTo>
                    <a:pt x="302922" y="138963"/>
                  </a:lnTo>
                  <a:lnTo>
                    <a:pt x="305961" y="130366"/>
                  </a:lnTo>
                  <a:lnTo>
                    <a:pt x="306817" y="121125"/>
                  </a:lnTo>
                  <a:lnTo>
                    <a:pt x="302709" y="116135"/>
                  </a:lnTo>
                  <a:lnTo>
                    <a:pt x="295290" y="113977"/>
                  </a:lnTo>
                  <a:lnTo>
                    <a:pt x="285665" y="113709"/>
                  </a:lnTo>
                  <a:lnTo>
                    <a:pt x="265612" y="119650"/>
                  </a:lnTo>
                  <a:lnTo>
                    <a:pt x="246171" y="131259"/>
                  </a:lnTo>
                  <a:lnTo>
                    <a:pt x="223242" y="157526"/>
                  </a:lnTo>
                  <a:lnTo>
                    <a:pt x="212912" y="177339"/>
                  </a:lnTo>
                  <a:lnTo>
                    <a:pt x="210661" y="197843"/>
                  </a:lnTo>
                  <a:lnTo>
                    <a:pt x="218747" y="239602"/>
                  </a:lnTo>
                  <a:lnTo>
                    <a:pt x="224108" y="247761"/>
                  </a:lnTo>
                  <a:lnTo>
                    <a:pt x="239423" y="259947"/>
                  </a:lnTo>
                  <a:lnTo>
                    <a:pt x="267777" y="273384"/>
                  </a:lnTo>
                  <a:lnTo>
                    <a:pt x="291197" y="274845"/>
                  </a:lnTo>
                  <a:lnTo>
                    <a:pt x="321331" y="269090"/>
                  </a:lnTo>
                  <a:lnTo>
                    <a:pt x="340115" y="260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992015" y="1116020"/>
              <a:ext cx="156902" cy="189514"/>
            </a:xfrm>
            <a:custGeom>
              <a:avLst/>
              <a:gdLst/>
              <a:ahLst/>
              <a:cxnLst/>
              <a:rect l="0" t="0" r="0" b="0"/>
              <a:pathLst>
                <a:path w="156902" h="189514">
                  <a:moveTo>
                    <a:pt x="103985" y="0"/>
                  </a:moveTo>
                  <a:lnTo>
                    <a:pt x="48940" y="19128"/>
                  </a:lnTo>
                  <a:lnTo>
                    <a:pt x="24148" y="30339"/>
                  </a:lnTo>
                  <a:lnTo>
                    <a:pt x="6890" y="46239"/>
                  </a:lnTo>
                  <a:lnTo>
                    <a:pt x="650" y="55393"/>
                  </a:lnTo>
                  <a:lnTo>
                    <a:pt x="0" y="62665"/>
                  </a:lnTo>
                  <a:lnTo>
                    <a:pt x="3076" y="68683"/>
                  </a:lnTo>
                  <a:lnTo>
                    <a:pt x="15852" y="78489"/>
                  </a:lnTo>
                  <a:lnTo>
                    <a:pt x="68332" y="97973"/>
                  </a:lnTo>
                  <a:lnTo>
                    <a:pt x="119775" y="113416"/>
                  </a:lnTo>
                  <a:lnTo>
                    <a:pt x="138689" y="124887"/>
                  </a:lnTo>
                  <a:lnTo>
                    <a:pt x="151774" y="140903"/>
                  </a:lnTo>
                  <a:lnTo>
                    <a:pt x="156901" y="150087"/>
                  </a:lnTo>
                  <a:lnTo>
                    <a:pt x="156810" y="157380"/>
                  </a:lnTo>
                  <a:lnTo>
                    <a:pt x="153239" y="163412"/>
                  </a:lnTo>
                  <a:lnTo>
                    <a:pt x="147350" y="168603"/>
                  </a:lnTo>
                  <a:lnTo>
                    <a:pt x="116703" y="181498"/>
                  </a:lnTo>
                  <a:lnTo>
                    <a:pt x="94430" y="182831"/>
                  </a:lnTo>
                  <a:lnTo>
                    <a:pt x="75171" y="181864"/>
                  </a:lnTo>
                  <a:lnTo>
                    <a:pt x="51342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527669" y="1063387"/>
              <a:ext cx="169175" cy="366248"/>
            </a:xfrm>
            <a:custGeom>
              <a:avLst/>
              <a:gdLst/>
              <a:ahLst/>
              <a:cxnLst/>
              <a:rect l="0" t="0" r="0" b="0"/>
              <a:pathLst>
                <a:path w="169175" h="366248">
                  <a:moveTo>
                    <a:pt x="0" y="147390"/>
                  </a:moveTo>
                  <a:lnTo>
                    <a:pt x="9064" y="206007"/>
                  </a:lnTo>
                  <a:lnTo>
                    <a:pt x="18668" y="265723"/>
                  </a:lnTo>
                  <a:lnTo>
                    <a:pt x="26173" y="319853"/>
                  </a:lnTo>
                  <a:lnTo>
                    <a:pt x="29981" y="361617"/>
                  </a:lnTo>
                  <a:lnTo>
                    <a:pt x="29346" y="366247"/>
                  </a:lnTo>
                  <a:lnTo>
                    <a:pt x="27753" y="364654"/>
                  </a:lnTo>
                  <a:lnTo>
                    <a:pt x="24032" y="350407"/>
                  </a:lnTo>
                  <a:lnTo>
                    <a:pt x="18525" y="300013"/>
                  </a:lnTo>
                  <a:lnTo>
                    <a:pt x="12897" y="251103"/>
                  </a:lnTo>
                  <a:lnTo>
                    <a:pt x="10996" y="187764"/>
                  </a:lnTo>
                  <a:lnTo>
                    <a:pt x="18922" y="124371"/>
                  </a:lnTo>
                  <a:lnTo>
                    <a:pt x="20635" y="69793"/>
                  </a:lnTo>
                  <a:lnTo>
                    <a:pt x="26520" y="33541"/>
                  </a:lnTo>
                  <a:lnTo>
                    <a:pt x="38692" y="14512"/>
                  </a:lnTo>
                  <a:lnTo>
                    <a:pt x="46852" y="6162"/>
                  </a:lnTo>
                  <a:lnTo>
                    <a:pt x="55801" y="1765"/>
                  </a:lnTo>
                  <a:lnTo>
                    <a:pt x="75103" y="0"/>
                  </a:lnTo>
                  <a:lnTo>
                    <a:pt x="111289" y="11172"/>
                  </a:lnTo>
                  <a:lnTo>
                    <a:pt x="131740" y="26017"/>
                  </a:lnTo>
                  <a:lnTo>
                    <a:pt x="156406" y="57225"/>
                  </a:lnTo>
                  <a:lnTo>
                    <a:pt x="163932" y="69733"/>
                  </a:lnTo>
                  <a:lnTo>
                    <a:pt x="169174" y="92988"/>
                  </a:lnTo>
                  <a:lnTo>
                    <a:pt x="168935" y="104103"/>
                  </a:lnTo>
                  <a:lnTo>
                    <a:pt x="162429" y="122692"/>
                  </a:lnTo>
                  <a:lnTo>
                    <a:pt x="139189" y="153690"/>
                  </a:lnTo>
                  <a:lnTo>
                    <a:pt x="113380" y="169663"/>
                  </a:lnTo>
                  <a:lnTo>
                    <a:pt x="65983" y="177136"/>
                  </a:lnTo>
                  <a:lnTo>
                    <a:pt x="21056" y="1789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96003" y="1124760"/>
              <a:ext cx="194920" cy="138689"/>
            </a:xfrm>
            <a:custGeom>
              <a:avLst/>
              <a:gdLst/>
              <a:ahLst/>
              <a:cxnLst/>
              <a:rect l="0" t="0" r="0" b="0"/>
              <a:pathLst>
                <a:path w="194920" h="138689">
                  <a:moveTo>
                    <a:pt x="110691" y="64960"/>
                  </a:moveTo>
                  <a:lnTo>
                    <a:pt x="110691" y="42603"/>
                  </a:lnTo>
                  <a:lnTo>
                    <a:pt x="104452" y="25388"/>
                  </a:lnTo>
                  <a:lnTo>
                    <a:pt x="99513" y="17521"/>
                  </a:lnTo>
                  <a:lnTo>
                    <a:pt x="84666" y="5661"/>
                  </a:lnTo>
                  <a:lnTo>
                    <a:pt x="75793" y="861"/>
                  </a:lnTo>
                  <a:lnTo>
                    <a:pt x="65199" y="0"/>
                  </a:lnTo>
                  <a:lnTo>
                    <a:pt x="40950" y="5283"/>
                  </a:lnTo>
                  <a:lnTo>
                    <a:pt x="20813" y="21669"/>
                  </a:lnTo>
                  <a:lnTo>
                    <a:pt x="6405" y="44550"/>
                  </a:lnTo>
                  <a:lnTo>
                    <a:pt x="0" y="70317"/>
                  </a:lnTo>
                  <a:lnTo>
                    <a:pt x="1985" y="105541"/>
                  </a:lnTo>
                  <a:lnTo>
                    <a:pt x="13244" y="124330"/>
                  </a:lnTo>
                  <a:lnTo>
                    <a:pt x="21160" y="132616"/>
                  </a:lnTo>
                  <a:lnTo>
                    <a:pt x="29947" y="136970"/>
                  </a:lnTo>
                  <a:lnTo>
                    <a:pt x="49068" y="138688"/>
                  </a:lnTo>
                  <a:lnTo>
                    <a:pt x="57911" y="135169"/>
                  </a:lnTo>
                  <a:lnTo>
                    <a:pt x="73976" y="121900"/>
                  </a:lnTo>
                  <a:lnTo>
                    <a:pt x="90584" y="94699"/>
                  </a:lnTo>
                  <a:lnTo>
                    <a:pt x="97325" y="58824"/>
                  </a:lnTo>
                  <a:lnTo>
                    <a:pt x="100610" y="53850"/>
                  </a:lnTo>
                  <a:lnTo>
                    <a:pt x="105140" y="54044"/>
                  </a:lnTo>
                  <a:lnTo>
                    <a:pt x="116413" y="63618"/>
                  </a:lnTo>
                  <a:lnTo>
                    <a:pt x="149587" y="102694"/>
                  </a:lnTo>
                  <a:lnTo>
                    <a:pt x="166582" y="110976"/>
                  </a:lnTo>
                  <a:lnTo>
                    <a:pt x="194919" y="117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033036" y="1094963"/>
              <a:ext cx="115814" cy="137431"/>
            </a:xfrm>
            <a:custGeom>
              <a:avLst/>
              <a:gdLst/>
              <a:ahLst/>
              <a:cxnLst/>
              <a:rect l="0" t="0" r="0" b="0"/>
              <a:pathLst>
                <a:path w="115814" h="137431">
                  <a:moveTo>
                    <a:pt x="0" y="52643"/>
                  </a:moveTo>
                  <a:lnTo>
                    <a:pt x="25194" y="113753"/>
                  </a:lnTo>
                  <a:lnTo>
                    <a:pt x="33814" y="135955"/>
                  </a:lnTo>
                  <a:lnTo>
                    <a:pt x="35411" y="137430"/>
                  </a:lnTo>
                  <a:lnTo>
                    <a:pt x="32069" y="113900"/>
                  </a:lnTo>
                  <a:lnTo>
                    <a:pt x="16112" y="52475"/>
                  </a:lnTo>
                  <a:lnTo>
                    <a:pt x="18080" y="31511"/>
                  </a:lnTo>
                  <a:lnTo>
                    <a:pt x="22582" y="23347"/>
                  </a:lnTo>
                  <a:lnTo>
                    <a:pt x="36943" y="11157"/>
                  </a:lnTo>
                  <a:lnTo>
                    <a:pt x="86889" y="220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47394" y="1147328"/>
              <a:ext cx="185726" cy="116175"/>
            </a:xfrm>
            <a:custGeom>
              <a:avLst/>
              <a:gdLst/>
              <a:ahLst/>
              <a:cxnLst/>
              <a:rect l="0" t="0" r="0" b="0"/>
              <a:pathLst>
                <a:path w="185726" h="116175">
                  <a:moveTo>
                    <a:pt x="90968" y="52920"/>
                  </a:moveTo>
                  <a:lnTo>
                    <a:pt x="81392" y="21638"/>
                  </a:lnTo>
                  <a:lnTo>
                    <a:pt x="70725" y="5482"/>
                  </a:lnTo>
                  <a:lnTo>
                    <a:pt x="61095" y="1407"/>
                  </a:lnTo>
                  <a:lnTo>
                    <a:pt x="34797" y="0"/>
                  </a:lnTo>
                  <a:lnTo>
                    <a:pt x="24276" y="3602"/>
                  </a:lnTo>
                  <a:lnTo>
                    <a:pt x="9464" y="16963"/>
                  </a:lnTo>
                  <a:lnTo>
                    <a:pt x="2102" y="37719"/>
                  </a:lnTo>
                  <a:lnTo>
                    <a:pt x="0" y="61372"/>
                  </a:lnTo>
                  <a:lnTo>
                    <a:pt x="2964" y="83583"/>
                  </a:lnTo>
                  <a:lnTo>
                    <a:pt x="11302" y="102033"/>
                  </a:lnTo>
                  <a:lnTo>
                    <a:pt x="16800" y="110229"/>
                  </a:lnTo>
                  <a:lnTo>
                    <a:pt x="23976" y="114522"/>
                  </a:lnTo>
                  <a:lnTo>
                    <a:pt x="41307" y="116174"/>
                  </a:lnTo>
                  <a:lnTo>
                    <a:pt x="49672" y="112637"/>
                  </a:lnTo>
                  <a:lnTo>
                    <a:pt x="65205" y="99348"/>
                  </a:lnTo>
                  <a:lnTo>
                    <a:pt x="81515" y="72136"/>
                  </a:lnTo>
                  <a:lnTo>
                    <a:pt x="87006" y="69240"/>
                  </a:lnTo>
                  <a:lnTo>
                    <a:pt x="93006" y="70819"/>
                  </a:lnTo>
                  <a:lnTo>
                    <a:pt x="145810" y="107424"/>
                  </a:lnTo>
                  <a:lnTo>
                    <a:pt x="162525" y="109120"/>
                  </a:lnTo>
                  <a:lnTo>
                    <a:pt x="185725" y="1055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451157" y="1000207"/>
              <a:ext cx="34605" cy="252685"/>
            </a:xfrm>
            <a:custGeom>
              <a:avLst/>
              <a:gdLst/>
              <a:ahLst/>
              <a:cxnLst/>
              <a:rect l="0" t="0" r="0" b="0"/>
              <a:pathLst>
                <a:path w="34605" h="252685">
                  <a:moveTo>
                    <a:pt x="13547" y="0"/>
                  </a:moveTo>
                  <a:lnTo>
                    <a:pt x="2369" y="16767"/>
                  </a:lnTo>
                  <a:lnTo>
                    <a:pt x="0" y="43717"/>
                  </a:lnTo>
                  <a:lnTo>
                    <a:pt x="5244" y="95231"/>
                  </a:lnTo>
                  <a:lnTo>
                    <a:pt x="11087" y="144420"/>
                  </a:lnTo>
                  <a:lnTo>
                    <a:pt x="18651" y="197373"/>
                  </a:lnTo>
                  <a:lnTo>
                    <a:pt x="24174" y="244185"/>
                  </a:lnTo>
                  <a:lnTo>
                    <a:pt x="26481" y="248187"/>
                  </a:lnTo>
                  <a:lnTo>
                    <a:pt x="3460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569989" y="1021264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3120" y="57264"/>
                  </a:lnTo>
                  <a:lnTo>
                    <a:pt x="9066" y="118156"/>
                  </a:lnTo>
                  <a:lnTo>
                    <a:pt x="11410" y="174074"/>
                  </a:lnTo>
                  <a:lnTo>
                    <a:pt x="18805" y="220128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612103" y="1121564"/>
              <a:ext cx="134084" cy="162913"/>
            </a:xfrm>
            <a:custGeom>
              <a:avLst/>
              <a:gdLst/>
              <a:ahLst/>
              <a:cxnLst/>
              <a:rect l="0" t="0" r="0" b="0"/>
              <a:pathLst>
                <a:path w="134084" h="162913">
                  <a:moveTo>
                    <a:pt x="0" y="110270"/>
                  </a:moveTo>
                  <a:lnTo>
                    <a:pt x="34898" y="80961"/>
                  </a:lnTo>
                  <a:lnTo>
                    <a:pt x="57235" y="73847"/>
                  </a:lnTo>
                  <a:lnTo>
                    <a:pt x="81590" y="68346"/>
                  </a:lnTo>
                  <a:lnTo>
                    <a:pt x="113863" y="52094"/>
                  </a:lnTo>
                  <a:lnTo>
                    <a:pt x="130935" y="39180"/>
                  </a:lnTo>
                  <a:lnTo>
                    <a:pt x="134083" y="31291"/>
                  </a:lnTo>
                  <a:lnTo>
                    <a:pt x="133843" y="22523"/>
                  </a:lnTo>
                  <a:lnTo>
                    <a:pt x="131343" y="13167"/>
                  </a:lnTo>
                  <a:lnTo>
                    <a:pt x="123827" y="6930"/>
                  </a:lnTo>
                  <a:lnTo>
                    <a:pt x="99878" y="0"/>
                  </a:lnTo>
                  <a:lnTo>
                    <a:pt x="79096" y="3159"/>
                  </a:lnTo>
                  <a:lnTo>
                    <a:pt x="54242" y="18092"/>
                  </a:lnTo>
                  <a:lnTo>
                    <a:pt x="46690" y="24251"/>
                  </a:lnTo>
                  <a:lnTo>
                    <a:pt x="38299" y="43573"/>
                  </a:lnTo>
                  <a:lnTo>
                    <a:pt x="35739" y="66589"/>
                  </a:lnTo>
                  <a:lnTo>
                    <a:pt x="38502" y="88516"/>
                  </a:lnTo>
                  <a:lnTo>
                    <a:pt x="46748" y="106841"/>
                  </a:lnTo>
                  <a:lnTo>
                    <a:pt x="59382" y="122784"/>
                  </a:lnTo>
                  <a:lnTo>
                    <a:pt x="86225" y="143743"/>
                  </a:lnTo>
                  <a:lnTo>
                    <a:pt x="126343" y="162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865221" y="1021264"/>
              <a:ext cx="31153" cy="336913"/>
            </a:xfrm>
            <a:custGeom>
              <a:avLst/>
              <a:gdLst/>
              <a:ahLst/>
              <a:cxnLst/>
              <a:rect l="0" t="0" r="0" b="0"/>
              <a:pathLst>
                <a:path w="31153" h="336913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5284" y="159505"/>
                  </a:lnTo>
                  <a:lnTo>
                    <a:pt x="14259" y="215976"/>
                  </a:lnTo>
                  <a:lnTo>
                    <a:pt x="18738" y="269754"/>
                  </a:lnTo>
                  <a:lnTo>
                    <a:pt x="28708" y="325641"/>
                  </a:lnTo>
                  <a:lnTo>
                    <a:pt x="3115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3234420" y="2747214"/>
            <a:ext cx="3021679" cy="800167"/>
          </a:xfrm>
          <a:custGeom>
            <a:avLst/>
            <a:gdLst/>
            <a:ahLst/>
            <a:cxnLst/>
            <a:rect l="0" t="0" r="0" b="0"/>
            <a:pathLst>
              <a:path w="3021679" h="800167">
                <a:moveTo>
                  <a:pt x="0" y="800166"/>
                </a:moveTo>
                <a:lnTo>
                  <a:pt x="680079" y="0"/>
                </a:lnTo>
                <a:lnTo>
                  <a:pt x="3021678" y="0"/>
                </a:lnTo>
                <a:lnTo>
                  <a:pt x="2341600" y="800166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8106943" y="1284476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8477757" y="950491"/>
            <a:ext cx="1629602" cy="647110"/>
            <a:chOff x="8477757" y="950491"/>
            <a:chExt cx="1629602" cy="647110"/>
          </a:xfrm>
        </p:grpSpPr>
        <p:sp>
          <p:nvSpPr>
            <p:cNvPr id="85" name="Freeform 84"/>
            <p:cNvSpPr/>
            <p:nvPr/>
          </p:nvSpPr>
          <p:spPr>
            <a:xfrm>
              <a:off x="8477757" y="950491"/>
              <a:ext cx="448672" cy="365010"/>
            </a:xfrm>
            <a:custGeom>
              <a:avLst/>
              <a:gdLst/>
              <a:ahLst/>
              <a:cxnLst/>
              <a:rect l="0" t="0" r="0" b="0"/>
              <a:pathLst>
                <a:path w="448672" h="365010">
                  <a:moveTo>
                    <a:pt x="250367" y="18130"/>
                  </a:moveTo>
                  <a:lnTo>
                    <a:pt x="233599" y="6952"/>
                  </a:lnTo>
                  <a:lnTo>
                    <a:pt x="195226" y="0"/>
                  </a:lnTo>
                  <a:lnTo>
                    <a:pt x="146668" y="6057"/>
                  </a:lnTo>
                  <a:lnTo>
                    <a:pt x="103282" y="21638"/>
                  </a:lnTo>
                  <a:lnTo>
                    <a:pt x="60916" y="52488"/>
                  </a:lnTo>
                  <a:lnTo>
                    <a:pt x="28328" y="85142"/>
                  </a:lnTo>
                  <a:lnTo>
                    <a:pt x="9412" y="127293"/>
                  </a:lnTo>
                  <a:lnTo>
                    <a:pt x="0" y="180333"/>
                  </a:lnTo>
                  <a:lnTo>
                    <a:pt x="13782" y="234701"/>
                  </a:lnTo>
                  <a:lnTo>
                    <a:pt x="26500" y="268303"/>
                  </a:lnTo>
                  <a:lnTo>
                    <a:pt x="65907" y="323145"/>
                  </a:lnTo>
                  <a:lnTo>
                    <a:pt x="93937" y="345721"/>
                  </a:lnTo>
                  <a:lnTo>
                    <a:pt x="114162" y="355969"/>
                  </a:lnTo>
                  <a:lnTo>
                    <a:pt x="165317" y="363674"/>
                  </a:lnTo>
                  <a:lnTo>
                    <a:pt x="213599" y="365009"/>
                  </a:lnTo>
                  <a:lnTo>
                    <a:pt x="263779" y="364234"/>
                  </a:lnTo>
                  <a:lnTo>
                    <a:pt x="323250" y="350965"/>
                  </a:lnTo>
                  <a:lnTo>
                    <a:pt x="362819" y="329658"/>
                  </a:lnTo>
                  <a:lnTo>
                    <a:pt x="420723" y="270434"/>
                  </a:lnTo>
                  <a:lnTo>
                    <a:pt x="430619" y="260032"/>
                  </a:lnTo>
                  <a:lnTo>
                    <a:pt x="441614" y="235997"/>
                  </a:lnTo>
                  <a:lnTo>
                    <a:pt x="448671" y="182438"/>
                  </a:lnTo>
                  <a:lnTo>
                    <a:pt x="438715" y="140774"/>
                  </a:lnTo>
                  <a:lnTo>
                    <a:pt x="407679" y="82201"/>
                  </a:lnTo>
                  <a:lnTo>
                    <a:pt x="392813" y="62984"/>
                  </a:lnTo>
                  <a:lnTo>
                    <a:pt x="364713" y="45588"/>
                  </a:lnTo>
                  <a:lnTo>
                    <a:pt x="332991" y="34195"/>
                  </a:lnTo>
                  <a:lnTo>
                    <a:pt x="296815" y="31469"/>
                  </a:lnTo>
                  <a:lnTo>
                    <a:pt x="260896" y="391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984022" y="1166310"/>
              <a:ext cx="130801" cy="379137"/>
            </a:xfrm>
            <a:custGeom>
              <a:avLst/>
              <a:gdLst/>
              <a:ahLst/>
              <a:cxnLst/>
              <a:rect l="0" t="0" r="0" b="0"/>
              <a:pathLst>
                <a:path w="130801" h="379137">
                  <a:moveTo>
                    <a:pt x="7315" y="128695"/>
                  </a:moveTo>
                  <a:lnTo>
                    <a:pt x="10434" y="171387"/>
                  </a:lnTo>
                  <a:lnTo>
                    <a:pt x="18037" y="230763"/>
                  </a:lnTo>
                  <a:lnTo>
                    <a:pt x="32369" y="291788"/>
                  </a:lnTo>
                  <a:lnTo>
                    <a:pt x="37610" y="346611"/>
                  </a:lnTo>
                  <a:lnTo>
                    <a:pt x="38327" y="374505"/>
                  </a:lnTo>
                  <a:lnTo>
                    <a:pt x="37349" y="379136"/>
                  </a:lnTo>
                  <a:lnTo>
                    <a:pt x="35526" y="377544"/>
                  </a:lnTo>
                  <a:lnTo>
                    <a:pt x="33141" y="371803"/>
                  </a:lnTo>
                  <a:lnTo>
                    <a:pt x="28144" y="320562"/>
                  </a:lnTo>
                  <a:lnTo>
                    <a:pt x="21415" y="271202"/>
                  </a:lnTo>
                  <a:lnTo>
                    <a:pt x="16561" y="219532"/>
                  </a:lnTo>
                  <a:lnTo>
                    <a:pt x="3685" y="168348"/>
                  </a:lnTo>
                  <a:lnTo>
                    <a:pt x="0" y="123026"/>
                  </a:lnTo>
                  <a:lnTo>
                    <a:pt x="8643" y="68910"/>
                  </a:lnTo>
                  <a:lnTo>
                    <a:pt x="21356" y="34942"/>
                  </a:lnTo>
                  <a:lnTo>
                    <a:pt x="27204" y="24079"/>
                  </a:lnTo>
                  <a:lnTo>
                    <a:pt x="43061" y="8889"/>
                  </a:lnTo>
                  <a:lnTo>
                    <a:pt x="52202" y="3201"/>
                  </a:lnTo>
                  <a:lnTo>
                    <a:pt x="71719" y="0"/>
                  </a:lnTo>
                  <a:lnTo>
                    <a:pt x="81836" y="784"/>
                  </a:lnTo>
                  <a:lnTo>
                    <a:pt x="99317" y="11014"/>
                  </a:lnTo>
                  <a:lnTo>
                    <a:pt x="113715" y="27259"/>
                  </a:lnTo>
                  <a:lnTo>
                    <a:pt x="124014" y="46178"/>
                  </a:lnTo>
                  <a:lnTo>
                    <a:pt x="130800" y="82148"/>
                  </a:lnTo>
                  <a:lnTo>
                    <a:pt x="126148" y="105668"/>
                  </a:lnTo>
                  <a:lnTo>
                    <a:pt x="121632" y="116853"/>
                  </a:lnTo>
                  <a:lnTo>
                    <a:pt x="107255" y="132400"/>
                  </a:lnTo>
                  <a:lnTo>
                    <a:pt x="89167" y="142040"/>
                  </a:lnTo>
                  <a:lnTo>
                    <a:pt x="49428" y="1497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201907" y="1158258"/>
              <a:ext cx="130310" cy="439343"/>
            </a:xfrm>
            <a:custGeom>
              <a:avLst/>
              <a:gdLst/>
              <a:ahLst/>
              <a:cxnLst/>
              <a:rect l="0" t="0" r="0" b="0"/>
              <a:pathLst>
                <a:path w="130310" h="439343">
                  <a:moveTo>
                    <a:pt x="0" y="105161"/>
                  </a:moveTo>
                  <a:lnTo>
                    <a:pt x="9064" y="163778"/>
                  </a:lnTo>
                  <a:lnTo>
                    <a:pt x="21788" y="226614"/>
                  </a:lnTo>
                  <a:lnTo>
                    <a:pt x="31802" y="275288"/>
                  </a:lnTo>
                  <a:lnTo>
                    <a:pt x="42178" y="326755"/>
                  </a:lnTo>
                  <a:lnTo>
                    <a:pt x="49542" y="375929"/>
                  </a:lnTo>
                  <a:lnTo>
                    <a:pt x="52234" y="439342"/>
                  </a:lnTo>
                  <a:lnTo>
                    <a:pt x="51351" y="422677"/>
                  </a:lnTo>
                  <a:lnTo>
                    <a:pt x="44285" y="362116"/>
                  </a:lnTo>
                  <a:lnTo>
                    <a:pt x="36953" y="299677"/>
                  </a:lnTo>
                  <a:lnTo>
                    <a:pt x="33176" y="247803"/>
                  </a:lnTo>
                  <a:lnTo>
                    <a:pt x="32056" y="187980"/>
                  </a:lnTo>
                  <a:lnTo>
                    <a:pt x="31725" y="125801"/>
                  </a:lnTo>
                  <a:lnTo>
                    <a:pt x="31627" y="74102"/>
                  </a:lnTo>
                  <a:lnTo>
                    <a:pt x="37187" y="34737"/>
                  </a:lnTo>
                  <a:lnTo>
                    <a:pt x="51832" y="6436"/>
                  </a:lnTo>
                  <a:lnTo>
                    <a:pt x="59121" y="1910"/>
                  </a:lnTo>
                  <a:lnTo>
                    <a:pt x="76578" y="0"/>
                  </a:lnTo>
                  <a:lnTo>
                    <a:pt x="92916" y="6170"/>
                  </a:lnTo>
                  <a:lnTo>
                    <a:pt x="100548" y="11091"/>
                  </a:lnTo>
                  <a:lnTo>
                    <a:pt x="112148" y="25918"/>
                  </a:lnTo>
                  <a:lnTo>
                    <a:pt x="129127" y="69621"/>
                  </a:lnTo>
                  <a:lnTo>
                    <a:pt x="130309" y="92875"/>
                  </a:lnTo>
                  <a:lnTo>
                    <a:pt x="125765" y="113739"/>
                  </a:lnTo>
                  <a:lnTo>
                    <a:pt x="115947" y="130810"/>
                  </a:lnTo>
                  <a:lnTo>
                    <a:pt x="106544" y="136299"/>
                  </a:lnTo>
                  <a:lnTo>
                    <a:pt x="58783" y="145107"/>
                  </a:lnTo>
                  <a:lnTo>
                    <a:pt x="31585" y="1472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366377" y="1158134"/>
              <a:ext cx="133206" cy="149852"/>
            </a:xfrm>
            <a:custGeom>
              <a:avLst/>
              <a:gdLst/>
              <a:ahLst/>
              <a:cxnLst/>
              <a:rect l="0" t="0" r="0" b="0"/>
              <a:pathLst>
                <a:path w="133206" h="149852">
                  <a:moveTo>
                    <a:pt x="46100" y="0"/>
                  </a:moveTo>
                  <a:lnTo>
                    <a:pt x="29332" y="11179"/>
                  </a:lnTo>
                  <a:lnTo>
                    <a:pt x="17981" y="26025"/>
                  </a:lnTo>
                  <a:lnTo>
                    <a:pt x="1161" y="64153"/>
                  </a:lnTo>
                  <a:lnTo>
                    <a:pt x="0" y="84664"/>
                  </a:lnTo>
                  <a:lnTo>
                    <a:pt x="4554" y="105479"/>
                  </a:lnTo>
                  <a:lnTo>
                    <a:pt x="14377" y="126428"/>
                  </a:lnTo>
                  <a:lnTo>
                    <a:pt x="32781" y="141198"/>
                  </a:lnTo>
                  <a:lnTo>
                    <a:pt x="44240" y="146775"/>
                  </a:lnTo>
                  <a:lnTo>
                    <a:pt x="69450" y="149851"/>
                  </a:lnTo>
                  <a:lnTo>
                    <a:pt x="82723" y="149034"/>
                  </a:lnTo>
                  <a:lnTo>
                    <a:pt x="103711" y="138767"/>
                  </a:lnTo>
                  <a:lnTo>
                    <a:pt x="119668" y="122506"/>
                  </a:lnTo>
                  <a:lnTo>
                    <a:pt x="130659" y="103580"/>
                  </a:lnTo>
                  <a:lnTo>
                    <a:pt x="133205" y="80351"/>
                  </a:lnTo>
                  <a:lnTo>
                    <a:pt x="125307" y="32899"/>
                  </a:lnTo>
                  <a:lnTo>
                    <a:pt x="119961" y="24273"/>
                  </a:lnTo>
                  <a:lnTo>
                    <a:pt x="882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533308" y="1147606"/>
              <a:ext cx="163143" cy="144327"/>
            </a:xfrm>
            <a:custGeom>
              <a:avLst/>
              <a:gdLst/>
              <a:ahLst/>
              <a:cxnLst/>
              <a:rect l="0" t="0" r="0" b="0"/>
              <a:pathLst>
                <a:path w="163143" h="144327">
                  <a:moveTo>
                    <a:pt x="89738" y="0"/>
                  </a:moveTo>
                  <a:lnTo>
                    <a:pt x="47046" y="3119"/>
                  </a:lnTo>
                  <a:lnTo>
                    <a:pt x="15868" y="14572"/>
                  </a:lnTo>
                  <a:lnTo>
                    <a:pt x="5396" y="20243"/>
                  </a:lnTo>
                  <a:lnTo>
                    <a:pt x="755" y="26364"/>
                  </a:lnTo>
                  <a:lnTo>
                    <a:pt x="0" y="32783"/>
                  </a:lnTo>
                  <a:lnTo>
                    <a:pt x="1837" y="39403"/>
                  </a:lnTo>
                  <a:lnTo>
                    <a:pt x="6571" y="44986"/>
                  </a:lnTo>
                  <a:lnTo>
                    <a:pt x="21190" y="54309"/>
                  </a:lnTo>
                  <a:lnTo>
                    <a:pt x="77693" y="65123"/>
                  </a:lnTo>
                  <a:lnTo>
                    <a:pt x="137719" y="82145"/>
                  </a:lnTo>
                  <a:lnTo>
                    <a:pt x="156296" y="93441"/>
                  </a:lnTo>
                  <a:lnTo>
                    <a:pt x="161017" y="100898"/>
                  </a:lnTo>
                  <a:lnTo>
                    <a:pt x="163142" y="118543"/>
                  </a:lnTo>
                  <a:lnTo>
                    <a:pt x="159732" y="125822"/>
                  </a:lnTo>
                  <a:lnTo>
                    <a:pt x="146583" y="137029"/>
                  </a:lnTo>
                  <a:lnTo>
                    <a:pt x="108271" y="144326"/>
                  </a:lnTo>
                  <a:lnTo>
                    <a:pt x="54918" y="138661"/>
                  </a:lnTo>
                  <a:lnTo>
                    <a:pt x="37096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749388" y="1179191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0529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717803" y="1021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859136" y="979150"/>
              <a:ext cx="16596" cy="294799"/>
            </a:xfrm>
            <a:custGeom>
              <a:avLst/>
              <a:gdLst/>
              <a:ahLst/>
              <a:cxnLst/>
              <a:rect l="0" t="0" r="0" b="0"/>
              <a:pathLst>
                <a:path w="16596" h="294799">
                  <a:moveTo>
                    <a:pt x="6066" y="0"/>
                  </a:moveTo>
                  <a:lnTo>
                    <a:pt x="0" y="34791"/>
                  </a:lnTo>
                  <a:lnTo>
                    <a:pt x="3749" y="81408"/>
                  </a:lnTo>
                  <a:lnTo>
                    <a:pt x="6550" y="135645"/>
                  </a:lnTo>
                  <a:lnTo>
                    <a:pt x="14264" y="190311"/>
                  </a:lnTo>
                  <a:lnTo>
                    <a:pt x="16134" y="245822"/>
                  </a:lnTo>
                  <a:lnTo>
                    <a:pt x="1659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770446" y="1105492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41506" y="8333"/>
                  </a:lnTo>
                  <a:lnTo>
                    <a:pt x="84494" y="10095"/>
                  </a:lnTo>
                  <a:lnTo>
                    <a:pt x="28821" y="1044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931257" y="1099358"/>
              <a:ext cx="176102" cy="182007"/>
            </a:xfrm>
            <a:custGeom>
              <a:avLst/>
              <a:gdLst/>
              <a:ahLst/>
              <a:cxnLst/>
              <a:rect l="0" t="0" r="0" b="0"/>
              <a:pathLst>
                <a:path w="176102" h="182007">
                  <a:moveTo>
                    <a:pt x="7644" y="69305"/>
                  </a:moveTo>
                  <a:lnTo>
                    <a:pt x="50336" y="66185"/>
                  </a:lnTo>
                  <a:lnTo>
                    <a:pt x="91987" y="54651"/>
                  </a:lnTo>
                  <a:lnTo>
                    <a:pt x="100137" y="49007"/>
                  </a:lnTo>
                  <a:lnTo>
                    <a:pt x="112314" y="33377"/>
                  </a:lnTo>
                  <a:lnTo>
                    <a:pt x="113689" y="25466"/>
                  </a:lnTo>
                  <a:lnTo>
                    <a:pt x="112266" y="17852"/>
                  </a:lnTo>
                  <a:lnTo>
                    <a:pt x="108978" y="10437"/>
                  </a:lnTo>
                  <a:lnTo>
                    <a:pt x="102106" y="5493"/>
                  </a:lnTo>
                  <a:lnTo>
                    <a:pt x="81993" y="0"/>
                  </a:lnTo>
                  <a:lnTo>
                    <a:pt x="60575" y="3798"/>
                  </a:lnTo>
                  <a:lnTo>
                    <a:pt x="40528" y="14454"/>
                  </a:lnTo>
                  <a:lnTo>
                    <a:pt x="17258" y="40185"/>
                  </a:lnTo>
                  <a:lnTo>
                    <a:pt x="6848" y="59872"/>
                  </a:lnTo>
                  <a:lnTo>
                    <a:pt x="0" y="96276"/>
                  </a:lnTo>
                  <a:lnTo>
                    <a:pt x="3559" y="131108"/>
                  </a:lnTo>
                  <a:lnTo>
                    <a:pt x="12068" y="149805"/>
                  </a:lnTo>
                  <a:lnTo>
                    <a:pt x="17612" y="158067"/>
                  </a:lnTo>
                  <a:lnTo>
                    <a:pt x="36251" y="170366"/>
                  </a:lnTo>
                  <a:lnTo>
                    <a:pt x="60133" y="178562"/>
                  </a:lnTo>
                  <a:lnTo>
                    <a:pt x="98716" y="182006"/>
                  </a:lnTo>
                  <a:lnTo>
                    <a:pt x="161739" y="168159"/>
                  </a:lnTo>
                  <a:lnTo>
                    <a:pt x="176101" y="1640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772525" y="1423114"/>
            <a:ext cx="4081113" cy="545716"/>
            <a:chOff x="772525" y="1423114"/>
            <a:chExt cx="4081113" cy="545716"/>
          </a:xfrm>
        </p:grpSpPr>
        <p:sp>
          <p:nvSpPr>
            <p:cNvPr id="96" name="Freeform 95"/>
            <p:cNvSpPr/>
            <p:nvPr/>
          </p:nvSpPr>
          <p:spPr>
            <a:xfrm>
              <a:off x="772525" y="1561822"/>
              <a:ext cx="238198" cy="194559"/>
            </a:xfrm>
            <a:custGeom>
              <a:avLst/>
              <a:gdLst/>
              <a:ahLst/>
              <a:cxnLst/>
              <a:rect l="0" t="0" r="0" b="0"/>
              <a:pathLst>
                <a:path w="238198" h="194559">
                  <a:moveTo>
                    <a:pt x="175039" y="17452"/>
                  </a:moveTo>
                  <a:lnTo>
                    <a:pt x="111589" y="664"/>
                  </a:lnTo>
                  <a:lnTo>
                    <a:pt x="65252" y="0"/>
                  </a:lnTo>
                  <a:lnTo>
                    <a:pt x="23707" y="13581"/>
                  </a:lnTo>
                  <a:lnTo>
                    <a:pt x="4055" y="25870"/>
                  </a:lnTo>
                  <a:lnTo>
                    <a:pt x="219" y="32423"/>
                  </a:lnTo>
                  <a:lnTo>
                    <a:pt x="0" y="39131"/>
                  </a:lnTo>
                  <a:lnTo>
                    <a:pt x="2195" y="45943"/>
                  </a:lnTo>
                  <a:lnTo>
                    <a:pt x="7167" y="51654"/>
                  </a:lnTo>
                  <a:lnTo>
                    <a:pt x="30933" y="65281"/>
                  </a:lnTo>
                  <a:lnTo>
                    <a:pt x="61371" y="75557"/>
                  </a:lnTo>
                  <a:lnTo>
                    <a:pt x="112985" y="79622"/>
                  </a:lnTo>
                  <a:lnTo>
                    <a:pt x="168241" y="86015"/>
                  </a:lnTo>
                  <a:lnTo>
                    <a:pt x="204610" y="100808"/>
                  </a:lnTo>
                  <a:lnTo>
                    <a:pt x="232024" y="120009"/>
                  </a:lnTo>
                  <a:lnTo>
                    <a:pt x="236426" y="127938"/>
                  </a:lnTo>
                  <a:lnTo>
                    <a:pt x="238197" y="146105"/>
                  </a:lnTo>
                  <a:lnTo>
                    <a:pt x="231965" y="162759"/>
                  </a:lnTo>
                  <a:lnTo>
                    <a:pt x="227028" y="170475"/>
                  </a:lnTo>
                  <a:lnTo>
                    <a:pt x="212183" y="182169"/>
                  </a:lnTo>
                  <a:lnTo>
                    <a:pt x="203312" y="186925"/>
                  </a:lnTo>
                  <a:lnTo>
                    <a:pt x="148215" y="194558"/>
                  </a:lnTo>
                  <a:lnTo>
                    <a:pt x="107560" y="193540"/>
                  </a:lnTo>
                  <a:lnTo>
                    <a:pt x="69754" y="1753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168663" y="1631917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586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158134" y="152663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308572" y="1423114"/>
              <a:ext cx="280464" cy="345674"/>
            </a:xfrm>
            <a:custGeom>
              <a:avLst/>
              <a:gdLst/>
              <a:ahLst/>
              <a:cxnLst/>
              <a:rect l="0" t="0" r="0" b="0"/>
              <a:pathLst>
                <a:path w="280464" h="345674">
                  <a:moveTo>
                    <a:pt x="91718" y="271974"/>
                  </a:moveTo>
                  <a:lnTo>
                    <a:pt x="88598" y="229282"/>
                  </a:lnTo>
                  <a:lnTo>
                    <a:pt x="82142" y="209716"/>
                  </a:lnTo>
                  <a:lnTo>
                    <a:pt x="71474" y="193221"/>
                  </a:lnTo>
                  <a:lnTo>
                    <a:pt x="64184" y="189056"/>
                  </a:lnTo>
                  <a:lnTo>
                    <a:pt x="46725" y="187548"/>
                  </a:lnTo>
                  <a:lnTo>
                    <a:pt x="30387" y="193897"/>
                  </a:lnTo>
                  <a:lnTo>
                    <a:pt x="22755" y="198866"/>
                  </a:lnTo>
                  <a:lnTo>
                    <a:pt x="11155" y="213745"/>
                  </a:lnTo>
                  <a:lnTo>
                    <a:pt x="3269" y="233226"/>
                  </a:lnTo>
                  <a:lnTo>
                    <a:pt x="0" y="269332"/>
                  </a:lnTo>
                  <a:lnTo>
                    <a:pt x="3381" y="291856"/>
                  </a:lnTo>
                  <a:lnTo>
                    <a:pt x="11903" y="310446"/>
                  </a:lnTo>
                  <a:lnTo>
                    <a:pt x="17451" y="318679"/>
                  </a:lnTo>
                  <a:lnTo>
                    <a:pt x="26999" y="322998"/>
                  </a:lnTo>
                  <a:lnTo>
                    <a:pt x="53205" y="324677"/>
                  </a:lnTo>
                  <a:lnTo>
                    <a:pt x="63703" y="321147"/>
                  </a:lnTo>
                  <a:lnTo>
                    <a:pt x="78487" y="307866"/>
                  </a:lnTo>
                  <a:lnTo>
                    <a:pt x="93387" y="280659"/>
                  </a:lnTo>
                  <a:lnTo>
                    <a:pt x="108902" y="223213"/>
                  </a:lnTo>
                  <a:lnTo>
                    <a:pt x="117346" y="172778"/>
                  </a:lnTo>
                  <a:lnTo>
                    <a:pt x="114649" y="120790"/>
                  </a:lnTo>
                  <a:lnTo>
                    <a:pt x="112160" y="70681"/>
                  </a:lnTo>
                  <a:lnTo>
                    <a:pt x="101432" y="18003"/>
                  </a:lnTo>
                  <a:lnTo>
                    <a:pt x="97205" y="0"/>
                  </a:lnTo>
                  <a:lnTo>
                    <a:pt x="100904" y="26571"/>
                  </a:lnTo>
                  <a:lnTo>
                    <a:pt x="98729" y="60442"/>
                  </a:lnTo>
                  <a:lnTo>
                    <a:pt x="96004" y="83203"/>
                  </a:lnTo>
                  <a:lnTo>
                    <a:pt x="103786" y="142182"/>
                  </a:lnTo>
                  <a:lnTo>
                    <a:pt x="110111" y="194133"/>
                  </a:lnTo>
                  <a:lnTo>
                    <a:pt x="117838" y="253608"/>
                  </a:lnTo>
                  <a:lnTo>
                    <a:pt x="121999" y="260900"/>
                  </a:lnTo>
                  <a:lnTo>
                    <a:pt x="127113" y="263421"/>
                  </a:lnTo>
                  <a:lnTo>
                    <a:pt x="132862" y="262762"/>
                  </a:lnTo>
                  <a:lnTo>
                    <a:pt x="145489" y="255792"/>
                  </a:lnTo>
                  <a:lnTo>
                    <a:pt x="161240" y="246064"/>
                  </a:lnTo>
                  <a:lnTo>
                    <a:pt x="222868" y="226635"/>
                  </a:lnTo>
                  <a:lnTo>
                    <a:pt x="258479" y="210317"/>
                  </a:lnTo>
                  <a:lnTo>
                    <a:pt x="274238" y="194268"/>
                  </a:lnTo>
                  <a:lnTo>
                    <a:pt x="280078" y="185075"/>
                  </a:lnTo>
                  <a:lnTo>
                    <a:pt x="280463" y="176606"/>
                  </a:lnTo>
                  <a:lnTo>
                    <a:pt x="277209" y="168621"/>
                  </a:lnTo>
                  <a:lnTo>
                    <a:pt x="271531" y="160958"/>
                  </a:lnTo>
                  <a:lnTo>
                    <a:pt x="263066" y="155849"/>
                  </a:lnTo>
                  <a:lnTo>
                    <a:pt x="241182" y="150173"/>
                  </a:lnTo>
                  <a:lnTo>
                    <a:pt x="208143" y="152566"/>
                  </a:lnTo>
                  <a:lnTo>
                    <a:pt x="189866" y="160802"/>
                  </a:lnTo>
                  <a:lnTo>
                    <a:pt x="181716" y="166274"/>
                  </a:lnTo>
                  <a:lnTo>
                    <a:pt x="169542" y="181712"/>
                  </a:lnTo>
                  <a:lnTo>
                    <a:pt x="164657" y="190742"/>
                  </a:lnTo>
                  <a:lnTo>
                    <a:pt x="157783" y="231397"/>
                  </a:lnTo>
                  <a:lnTo>
                    <a:pt x="161335" y="269310"/>
                  </a:lnTo>
                  <a:lnTo>
                    <a:pt x="169842" y="288727"/>
                  </a:lnTo>
                  <a:lnTo>
                    <a:pt x="194367" y="320256"/>
                  </a:lnTo>
                  <a:lnTo>
                    <a:pt x="220398" y="336322"/>
                  </a:lnTo>
                  <a:lnTo>
                    <a:pt x="249645" y="3456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683826" y="1581469"/>
              <a:ext cx="180756" cy="169464"/>
            </a:xfrm>
            <a:custGeom>
              <a:avLst/>
              <a:gdLst/>
              <a:ahLst/>
              <a:cxnLst/>
              <a:rect l="0" t="0" r="0" b="0"/>
              <a:pathLst>
                <a:path w="180756" h="169464">
                  <a:moveTo>
                    <a:pt x="127075" y="8334"/>
                  </a:moveTo>
                  <a:lnTo>
                    <a:pt x="89597" y="0"/>
                  </a:lnTo>
                  <a:lnTo>
                    <a:pt x="54749" y="1575"/>
                  </a:lnTo>
                  <a:lnTo>
                    <a:pt x="34099" y="7670"/>
                  </a:lnTo>
                  <a:lnTo>
                    <a:pt x="17122" y="18177"/>
                  </a:lnTo>
                  <a:lnTo>
                    <a:pt x="4898" y="33766"/>
                  </a:lnTo>
                  <a:lnTo>
                    <a:pt x="0" y="42836"/>
                  </a:lnTo>
                  <a:lnTo>
                    <a:pt x="244" y="51222"/>
                  </a:lnTo>
                  <a:lnTo>
                    <a:pt x="3917" y="59153"/>
                  </a:lnTo>
                  <a:lnTo>
                    <a:pt x="9875" y="66780"/>
                  </a:lnTo>
                  <a:lnTo>
                    <a:pt x="28973" y="75254"/>
                  </a:lnTo>
                  <a:lnTo>
                    <a:pt x="79361" y="80694"/>
                  </a:lnTo>
                  <a:lnTo>
                    <a:pt x="139270" y="91344"/>
                  </a:lnTo>
                  <a:lnTo>
                    <a:pt x="160181" y="102159"/>
                  </a:lnTo>
                  <a:lnTo>
                    <a:pt x="174154" y="117884"/>
                  </a:lnTo>
                  <a:lnTo>
                    <a:pt x="179518" y="126991"/>
                  </a:lnTo>
                  <a:lnTo>
                    <a:pt x="180755" y="135401"/>
                  </a:lnTo>
                  <a:lnTo>
                    <a:pt x="179239" y="143348"/>
                  </a:lnTo>
                  <a:lnTo>
                    <a:pt x="175889" y="150986"/>
                  </a:lnTo>
                  <a:lnTo>
                    <a:pt x="162808" y="162592"/>
                  </a:lnTo>
                  <a:lnTo>
                    <a:pt x="154407" y="167324"/>
                  </a:lnTo>
                  <a:lnTo>
                    <a:pt x="135713" y="169463"/>
                  </a:lnTo>
                  <a:lnTo>
                    <a:pt x="76307" y="164343"/>
                  </a:lnTo>
                  <a:lnTo>
                    <a:pt x="27706" y="149678"/>
                  </a:lnTo>
                  <a:lnTo>
                    <a:pt x="733" y="1452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119327" y="1572734"/>
              <a:ext cx="239057" cy="187534"/>
            </a:xfrm>
            <a:custGeom>
              <a:avLst/>
              <a:gdLst/>
              <a:ahLst/>
              <a:cxnLst/>
              <a:rect l="0" t="0" r="0" b="0"/>
              <a:pathLst>
                <a:path w="239057" h="187534">
                  <a:moveTo>
                    <a:pt x="133771" y="48654"/>
                  </a:moveTo>
                  <a:lnTo>
                    <a:pt x="124196" y="24608"/>
                  </a:lnTo>
                  <a:lnTo>
                    <a:pt x="113528" y="10281"/>
                  </a:lnTo>
                  <a:lnTo>
                    <a:pt x="94748" y="2353"/>
                  </a:lnTo>
                  <a:lnTo>
                    <a:pt x="71974" y="0"/>
                  </a:lnTo>
                  <a:lnTo>
                    <a:pt x="50154" y="2854"/>
                  </a:lnTo>
                  <a:lnTo>
                    <a:pt x="31877" y="11141"/>
                  </a:lnTo>
                  <a:lnTo>
                    <a:pt x="23728" y="16626"/>
                  </a:lnTo>
                  <a:lnTo>
                    <a:pt x="11553" y="32080"/>
                  </a:lnTo>
                  <a:lnTo>
                    <a:pt x="3413" y="51816"/>
                  </a:lnTo>
                  <a:lnTo>
                    <a:pt x="0" y="90405"/>
                  </a:lnTo>
                  <a:lnTo>
                    <a:pt x="7048" y="136024"/>
                  </a:lnTo>
                  <a:lnTo>
                    <a:pt x="17398" y="161185"/>
                  </a:lnTo>
                  <a:lnTo>
                    <a:pt x="32917" y="177826"/>
                  </a:lnTo>
                  <a:lnTo>
                    <a:pt x="41968" y="183902"/>
                  </a:lnTo>
                  <a:lnTo>
                    <a:pt x="61384" y="187533"/>
                  </a:lnTo>
                  <a:lnTo>
                    <a:pt x="81712" y="184078"/>
                  </a:lnTo>
                  <a:lnTo>
                    <a:pt x="111717" y="168978"/>
                  </a:lnTo>
                  <a:lnTo>
                    <a:pt x="128259" y="156334"/>
                  </a:lnTo>
                  <a:lnTo>
                    <a:pt x="140290" y="136676"/>
                  </a:lnTo>
                  <a:lnTo>
                    <a:pt x="157546" y="91518"/>
                  </a:lnTo>
                  <a:lnTo>
                    <a:pt x="161319" y="90098"/>
                  </a:lnTo>
                  <a:lnTo>
                    <a:pt x="165005" y="95001"/>
                  </a:lnTo>
                  <a:lnTo>
                    <a:pt x="184914" y="133718"/>
                  </a:lnTo>
                  <a:lnTo>
                    <a:pt x="200955" y="148072"/>
                  </a:lnTo>
                  <a:lnTo>
                    <a:pt x="239056" y="1749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407575" y="1568746"/>
              <a:ext cx="87679" cy="196424"/>
            </a:xfrm>
            <a:custGeom>
              <a:avLst/>
              <a:gdLst/>
              <a:ahLst/>
              <a:cxnLst/>
              <a:rect l="0" t="0" r="0" b="0"/>
              <a:pathLst>
                <a:path w="87679" h="196424">
                  <a:moveTo>
                    <a:pt x="13979" y="94756"/>
                  </a:moveTo>
                  <a:lnTo>
                    <a:pt x="33107" y="148631"/>
                  </a:lnTo>
                  <a:lnTo>
                    <a:pt x="63782" y="194614"/>
                  </a:lnTo>
                  <a:lnTo>
                    <a:pt x="65898" y="196423"/>
                  </a:lnTo>
                  <a:lnTo>
                    <a:pt x="36369" y="135907"/>
                  </a:lnTo>
                  <a:lnTo>
                    <a:pt x="1829" y="73614"/>
                  </a:lnTo>
                  <a:lnTo>
                    <a:pt x="0" y="52605"/>
                  </a:lnTo>
                  <a:lnTo>
                    <a:pt x="1150" y="42089"/>
                  </a:lnTo>
                  <a:lnTo>
                    <a:pt x="11787" y="24165"/>
                  </a:lnTo>
                  <a:lnTo>
                    <a:pt x="19537" y="16110"/>
                  </a:lnTo>
                  <a:lnTo>
                    <a:pt x="40625" y="7160"/>
                  </a:lnTo>
                  <a:lnTo>
                    <a:pt x="876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590010" y="1594197"/>
              <a:ext cx="136871" cy="159143"/>
            </a:xfrm>
            <a:custGeom>
              <a:avLst/>
              <a:gdLst/>
              <a:ahLst/>
              <a:cxnLst/>
              <a:rect l="0" t="0" r="0" b="0"/>
              <a:pathLst>
                <a:path w="136871" h="159143">
                  <a:moveTo>
                    <a:pt x="0" y="69305"/>
                  </a:moveTo>
                  <a:lnTo>
                    <a:pt x="54145" y="66186"/>
                  </a:lnTo>
                  <a:lnTo>
                    <a:pt x="103502" y="54651"/>
                  </a:lnTo>
                  <a:lnTo>
                    <a:pt x="112285" y="49007"/>
                  </a:lnTo>
                  <a:lnTo>
                    <a:pt x="125164" y="33378"/>
                  </a:lnTo>
                  <a:lnTo>
                    <a:pt x="126726" y="25466"/>
                  </a:lnTo>
                  <a:lnTo>
                    <a:pt x="125428" y="17852"/>
                  </a:lnTo>
                  <a:lnTo>
                    <a:pt x="122223" y="10437"/>
                  </a:lnTo>
                  <a:lnTo>
                    <a:pt x="115408" y="5493"/>
                  </a:lnTo>
                  <a:lnTo>
                    <a:pt x="95356" y="0"/>
                  </a:lnTo>
                  <a:lnTo>
                    <a:pt x="63349" y="2497"/>
                  </a:lnTo>
                  <a:lnTo>
                    <a:pt x="45312" y="10757"/>
                  </a:lnTo>
                  <a:lnTo>
                    <a:pt x="37227" y="16235"/>
                  </a:lnTo>
                  <a:lnTo>
                    <a:pt x="25124" y="34800"/>
                  </a:lnTo>
                  <a:lnTo>
                    <a:pt x="17015" y="58649"/>
                  </a:lnTo>
                  <a:lnTo>
                    <a:pt x="13620" y="97213"/>
                  </a:lnTo>
                  <a:lnTo>
                    <a:pt x="16972" y="120313"/>
                  </a:lnTo>
                  <a:lnTo>
                    <a:pt x="25480" y="139159"/>
                  </a:lnTo>
                  <a:lnTo>
                    <a:pt x="31025" y="147460"/>
                  </a:lnTo>
                  <a:lnTo>
                    <a:pt x="39401" y="152994"/>
                  </a:lnTo>
                  <a:lnTo>
                    <a:pt x="61185" y="159142"/>
                  </a:lnTo>
                  <a:lnTo>
                    <a:pt x="94168" y="157015"/>
                  </a:lnTo>
                  <a:lnTo>
                    <a:pt x="136870" y="1430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015967" y="1624315"/>
              <a:ext cx="153111" cy="129813"/>
            </a:xfrm>
            <a:custGeom>
              <a:avLst/>
              <a:gdLst/>
              <a:ahLst/>
              <a:cxnLst/>
              <a:rect l="0" t="0" r="0" b="0"/>
              <a:pathLst>
                <a:path w="153111" h="129813">
                  <a:moveTo>
                    <a:pt x="110996" y="18130"/>
                  </a:moveTo>
                  <a:lnTo>
                    <a:pt x="99818" y="6952"/>
                  </a:lnTo>
                  <a:lnTo>
                    <a:pt x="81852" y="1464"/>
                  </a:lnTo>
                  <a:lnTo>
                    <a:pt x="70509" y="0"/>
                  </a:lnTo>
                  <a:lnTo>
                    <a:pt x="48548" y="4613"/>
                  </a:lnTo>
                  <a:lnTo>
                    <a:pt x="28259" y="15632"/>
                  </a:lnTo>
                  <a:lnTo>
                    <a:pt x="11443" y="32228"/>
                  </a:lnTo>
                  <a:lnTo>
                    <a:pt x="2409" y="54422"/>
                  </a:lnTo>
                  <a:lnTo>
                    <a:pt x="0" y="66891"/>
                  </a:lnTo>
                  <a:lnTo>
                    <a:pt x="3563" y="86985"/>
                  </a:lnTo>
                  <a:lnTo>
                    <a:pt x="18723" y="111451"/>
                  </a:lnTo>
                  <a:lnTo>
                    <a:pt x="24914" y="118949"/>
                  </a:lnTo>
                  <a:lnTo>
                    <a:pt x="47391" y="127279"/>
                  </a:lnTo>
                  <a:lnTo>
                    <a:pt x="74538" y="129812"/>
                  </a:lnTo>
                  <a:lnTo>
                    <a:pt x="98302" y="127038"/>
                  </a:lnTo>
                  <a:lnTo>
                    <a:pt x="153110" y="102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248725" y="1650201"/>
              <a:ext cx="123504" cy="111780"/>
            </a:xfrm>
            <a:custGeom>
              <a:avLst/>
              <a:gdLst/>
              <a:ahLst/>
              <a:cxnLst/>
              <a:rect l="0" t="0" r="0" b="0"/>
              <a:pathLst>
                <a:path w="123504" h="111780">
                  <a:moveTo>
                    <a:pt x="78280" y="13301"/>
                  </a:moveTo>
                  <a:lnTo>
                    <a:pt x="67101" y="2123"/>
                  </a:lnTo>
                  <a:lnTo>
                    <a:pt x="60299" y="0"/>
                  </a:lnTo>
                  <a:lnTo>
                    <a:pt x="43382" y="760"/>
                  </a:lnTo>
                  <a:lnTo>
                    <a:pt x="14127" y="13355"/>
                  </a:lnTo>
                  <a:lnTo>
                    <a:pt x="7435" y="21526"/>
                  </a:lnTo>
                  <a:lnTo>
                    <a:pt x="0" y="43083"/>
                  </a:lnTo>
                  <a:lnTo>
                    <a:pt x="1403" y="75938"/>
                  </a:lnTo>
                  <a:lnTo>
                    <a:pt x="5972" y="84305"/>
                  </a:lnTo>
                  <a:lnTo>
                    <a:pt x="20407" y="96721"/>
                  </a:lnTo>
                  <a:lnTo>
                    <a:pt x="48264" y="110288"/>
                  </a:lnTo>
                  <a:lnTo>
                    <a:pt x="68449" y="111779"/>
                  </a:lnTo>
                  <a:lnTo>
                    <a:pt x="87948" y="107372"/>
                  </a:lnTo>
                  <a:lnTo>
                    <a:pt x="104414" y="97614"/>
                  </a:lnTo>
                  <a:lnTo>
                    <a:pt x="116411" y="82359"/>
                  </a:lnTo>
                  <a:lnTo>
                    <a:pt x="121248" y="73378"/>
                  </a:lnTo>
                  <a:lnTo>
                    <a:pt x="123503" y="54040"/>
                  </a:lnTo>
                  <a:lnTo>
                    <a:pt x="119436" y="34917"/>
                  </a:lnTo>
                  <a:lnTo>
                    <a:pt x="99337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434902" y="1648973"/>
              <a:ext cx="155316" cy="119815"/>
            </a:xfrm>
            <a:custGeom>
              <a:avLst/>
              <a:gdLst/>
              <a:ahLst/>
              <a:cxnLst/>
              <a:rect l="0" t="0" r="0" b="0"/>
              <a:pathLst>
                <a:path w="155316" h="119815">
                  <a:moveTo>
                    <a:pt x="7916" y="35586"/>
                  </a:moveTo>
                  <a:lnTo>
                    <a:pt x="22571" y="94203"/>
                  </a:lnTo>
                  <a:lnTo>
                    <a:pt x="22365" y="100400"/>
                  </a:lnTo>
                  <a:lnTo>
                    <a:pt x="19889" y="102192"/>
                  </a:lnTo>
                  <a:lnTo>
                    <a:pt x="15898" y="101047"/>
                  </a:lnTo>
                  <a:lnTo>
                    <a:pt x="8344" y="90416"/>
                  </a:lnTo>
                  <a:lnTo>
                    <a:pt x="2257" y="72823"/>
                  </a:lnTo>
                  <a:lnTo>
                    <a:pt x="0" y="37781"/>
                  </a:lnTo>
                  <a:lnTo>
                    <a:pt x="3618" y="15505"/>
                  </a:lnTo>
                  <a:lnTo>
                    <a:pt x="10900" y="8160"/>
                  </a:lnTo>
                  <a:lnTo>
                    <a:pt x="34589" y="0"/>
                  </a:lnTo>
                  <a:lnTo>
                    <a:pt x="45585" y="164"/>
                  </a:lnTo>
                  <a:lnTo>
                    <a:pt x="64042" y="6585"/>
                  </a:lnTo>
                  <a:lnTo>
                    <a:pt x="118446" y="43140"/>
                  </a:lnTo>
                  <a:lnTo>
                    <a:pt x="135163" y="69410"/>
                  </a:lnTo>
                  <a:lnTo>
                    <a:pt x="155315" y="119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600746" y="1649921"/>
              <a:ext cx="187876" cy="318909"/>
            </a:xfrm>
            <a:custGeom>
              <a:avLst/>
              <a:gdLst/>
              <a:ahLst/>
              <a:cxnLst/>
              <a:rect l="0" t="0" r="0" b="0"/>
              <a:pathLst>
                <a:path w="187876" h="318909">
                  <a:moveTo>
                    <a:pt x="147399" y="45167"/>
                  </a:moveTo>
                  <a:lnTo>
                    <a:pt x="141810" y="28399"/>
                  </a:lnTo>
                  <a:lnTo>
                    <a:pt x="129707" y="17047"/>
                  </a:lnTo>
                  <a:lnTo>
                    <a:pt x="93341" y="228"/>
                  </a:lnTo>
                  <a:lnTo>
                    <a:pt x="83284" y="0"/>
                  </a:lnTo>
                  <a:lnTo>
                    <a:pt x="62751" y="5985"/>
                  </a:lnTo>
                  <a:lnTo>
                    <a:pt x="37050" y="22509"/>
                  </a:lnTo>
                  <a:lnTo>
                    <a:pt x="32889" y="30061"/>
                  </a:lnTo>
                  <a:lnTo>
                    <a:pt x="31385" y="47812"/>
                  </a:lnTo>
                  <a:lnTo>
                    <a:pt x="37735" y="64280"/>
                  </a:lnTo>
                  <a:lnTo>
                    <a:pt x="42704" y="71947"/>
                  </a:lnTo>
                  <a:lnTo>
                    <a:pt x="57584" y="83585"/>
                  </a:lnTo>
                  <a:lnTo>
                    <a:pt x="66465" y="88326"/>
                  </a:lnTo>
                  <a:lnTo>
                    <a:pt x="85692" y="90475"/>
                  </a:lnTo>
                  <a:lnTo>
                    <a:pt x="126631" y="82322"/>
                  </a:lnTo>
                  <a:lnTo>
                    <a:pt x="134724" y="76956"/>
                  </a:lnTo>
                  <a:lnTo>
                    <a:pt x="146834" y="61635"/>
                  </a:lnTo>
                  <a:lnTo>
                    <a:pt x="150532" y="60825"/>
                  </a:lnTo>
                  <a:lnTo>
                    <a:pt x="152997" y="64964"/>
                  </a:lnTo>
                  <a:lnTo>
                    <a:pt x="168947" y="128013"/>
                  </a:lnTo>
                  <a:lnTo>
                    <a:pt x="178832" y="189091"/>
                  </a:lnTo>
                  <a:lnTo>
                    <a:pt x="187875" y="250340"/>
                  </a:lnTo>
                  <a:lnTo>
                    <a:pt x="182546" y="271275"/>
                  </a:lnTo>
                  <a:lnTo>
                    <a:pt x="177849" y="280134"/>
                  </a:lnTo>
                  <a:lnTo>
                    <a:pt x="157033" y="293096"/>
                  </a:lnTo>
                  <a:lnTo>
                    <a:pt x="112428" y="303851"/>
                  </a:lnTo>
                  <a:lnTo>
                    <a:pt x="50544" y="313074"/>
                  </a:lnTo>
                  <a:lnTo>
                    <a:pt x="0" y="3189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874487" y="1631917"/>
              <a:ext cx="84229" cy="149815"/>
            </a:xfrm>
            <a:custGeom>
              <a:avLst/>
              <a:gdLst/>
              <a:ahLst/>
              <a:cxnLst/>
              <a:rect l="0" t="0" r="0" b="0"/>
              <a:pathLst>
                <a:path w="84229" h="149815">
                  <a:moveTo>
                    <a:pt x="0" y="63171"/>
                  </a:moveTo>
                  <a:lnTo>
                    <a:pt x="3119" y="105862"/>
                  </a:lnTo>
                  <a:lnTo>
                    <a:pt x="14572" y="137041"/>
                  </a:lnTo>
                  <a:lnTo>
                    <a:pt x="20243" y="147513"/>
                  </a:lnTo>
                  <a:lnTo>
                    <a:pt x="22854" y="149814"/>
                  </a:lnTo>
                  <a:lnTo>
                    <a:pt x="23425" y="146669"/>
                  </a:lnTo>
                  <a:lnTo>
                    <a:pt x="6541" y="83569"/>
                  </a:lnTo>
                  <a:lnTo>
                    <a:pt x="1938" y="46858"/>
                  </a:lnTo>
                  <a:lnTo>
                    <a:pt x="4801" y="37087"/>
                  </a:lnTo>
                  <a:lnTo>
                    <a:pt x="10220" y="29404"/>
                  </a:lnTo>
                  <a:lnTo>
                    <a:pt x="25599" y="17748"/>
                  </a:lnTo>
                  <a:lnTo>
                    <a:pt x="52818" y="577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055667" y="1631917"/>
              <a:ext cx="127446" cy="178997"/>
            </a:xfrm>
            <a:custGeom>
              <a:avLst/>
              <a:gdLst/>
              <a:ahLst/>
              <a:cxnLst/>
              <a:rect l="0" t="0" r="0" b="0"/>
              <a:pathLst>
                <a:path w="127446" h="178997">
                  <a:moveTo>
                    <a:pt x="8333" y="21057"/>
                  </a:moveTo>
                  <a:lnTo>
                    <a:pt x="0" y="58535"/>
                  </a:lnTo>
                  <a:lnTo>
                    <a:pt x="1574" y="96502"/>
                  </a:lnTo>
                  <a:lnTo>
                    <a:pt x="12587" y="145664"/>
                  </a:lnTo>
                  <a:lnTo>
                    <a:pt x="25432" y="164565"/>
                  </a:lnTo>
                  <a:lnTo>
                    <a:pt x="33770" y="172881"/>
                  </a:lnTo>
                  <a:lnTo>
                    <a:pt x="42839" y="177255"/>
                  </a:lnTo>
                  <a:lnTo>
                    <a:pt x="62273" y="178996"/>
                  </a:lnTo>
                  <a:lnTo>
                    <a:pt x="79490" y="172750"/>
                  </a:lnTo>
                  <a:lnTo>
                    <a:pt x="94940" y="161006"/>
                  </a:lnTo>
                  <a:lnTo>
                    <a:pt x="109606" y="144087"/>
                  </a:lnTo>
                  <a:lnTo>
                    <a:pt x="125427" y="109243"/>
                  </a:lnTo>
                  <a:lnTo>
                    <a:pt x="127445" y="82867"/>
                  </a:lnTo>
                  <a:lnTo>
                    <a:pt x="124798" y="27807"/>
                  </a:lnTo>
                  <a:lnTo>
                    <a:pt x="1241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249559" y="1619313"/>
              <a:ext cx="101817" cy="170532"/>
            </a:xfrm>
            <a:custGeom>
              <a:avLst/>
              <a:gdLst/>
              <a:ahLst/>
              <a:cxnLst/>
              <a:rect l="0" t="0" r="0" b="0"/>
              <a:pathLst>
                <a:path w="101817" h="170532">
                  <a:moveTo>
                    <a:pt x="3954" y="96832"/>
                  </a:moveTo>
                  <a:lnTo>
                    <a:pt x="46645" y="93712"/>
                  </a:lnTo>
                  <a:lnTo>
                    <a:pt x="66211" y="87256"/>
                  </a:lnTo>
                  <a:lnTo>
                    <a:pt x="82706" y="76588"/>
                  </a:lnTo>
                  <a:lnTo>
                    <a:pt x="94716" y="60928"/>
                  </a:lnTo>
                  <a:lnTo>
                    <a:pt x="99557" y="51839"/>
                  </a:lnTo>
                  <a:lnTo>
                    <a:pt x="101816" y="32381"/>
                  </a:lnTo>
                  <a:lnTo>
                    <a:pt x="100781" y="22279"/>
                  </a:lnTo>
                  <a:lnTo>
                    <a:pt x="96581" y="14375"/>
                  </a:lnTo>
                  <a:lnTo>
                    <a:pt x="82556" y="2472"/>
                  </a:lnTo>
                  <a:lnTo>
                    <a:pt x="73903" y="0"/>
                  </a:lnTo>
                  <a:lnTo>
                    <a:pt x="54929" y="373"/>
                  </a:lnTo>
                  <a:lnTo>
                    <a:pt x="37918" y="7558"/>
                  </a:lnTo>
                  <a:lnTo>
                    <a:pt x="30106" y="12749"/>
                  </a:lnTo>
                  <a:lnTo>
                    <a:pt x="18306" y="27876"/>
                  </a:lnTo>
                  <a:lnTo>
                    <a:pt x="1200" y="66183"/>
                  </a:lnTo>
                  <a:lnTo>
                    <a:pt x="0" y="89839"/>
                  </a:lnTo>
                  <a:lnTo>
                    <a:pt x="4536" y="113611"/>
                  </a:lnTo>
                  <a:lnTo>
                    <a:pt x="20244" y="140148"/>
                  </a:lnTo>
                  <a:lnTo>
                    <a:pt x="33031" y="155468"/>
                  </a:lnTo>
                  <a:lnTo>
                    <a:pt x="52752" y="163836"/>
                  </a:lnTo>
                  <a:lnTo>
                    <a:pt x="98710" y="1705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421969" y="1675293"/>
              <a:ext cx="168457" cy="146138"/>
            </a:xfrm>
            <a:custGeom>
              <a:avLst/>
              <a:gdLst/>
              <a:ahLst/>
              <a:cxnLst/>
              <a:rect l="0" t="0" r="0" b="0"/>
              <a:pathLst>
                <a:path w="168457" h="146138">
                  <a:moveTo>
                    <a:pt x="0" y="9266"/>
                  </a:moveTo>
                  <a:lnTo>
                    <a:pt x="14654" y="62294"/>
                  </a:lnTo>
                  <a:lnTo>
                    <a:pt x="25857" y="104315"/>
                  </a:lnTo>
                  <a:lnTo>
                    <a:pt x="25427" y="104218"/>
                  </a:lnTo>
                  <a:lnTo>
                    <a:pt x="23970" y="100643"/>
                  </a:lnTo>
                  <a:lnTo>
                    <a:pt x="22802" y="60115"/>
                  </a:lnTo>
                  <a:lnTo>
                    <a:pt x="26902" y="29916"/>
                  </a:lnTo>
                  <a:lnTo>
                    <a:pt x="31972" y="18353"/>
                  </a:lnTo>
                  <a:lnTo>
                    <a:pt x="46965" y="2386"/>
                  </a:lnTo>
                  <a:lnTo>
                    <a:pt x="55876" y="0"/>
                  </a:lnTo>
                  <a:lnTo>
                    <a:pt x="75136" y="3588"/>
                  </a:lnTo>
                  <a:lnTo>
                    <a:pt x="92275" y="16101"/>
                  </a:lnTo>
                  <a:lnTo>
                    <a:pt x="128355" y="62809"/>
                  </a:lnTo>
                  <a:lnTo>
                    <a:pt x="153978" y="122819"/>
                  </a:lnTo>
                  <a:lnTo>
                    <a:pt x="168456" y="1461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685181" y="1526632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3120" y="57264"/>
                  </a:lnTo>
                  <a:lnTo>
                    <a:pt x="8333" y="109774"/>
                  </a:lnTo>
                  <a:lnTo>
                    <a:pt x="12998" y="166666"/>
                  </a:lnTo>
                  <a:lnTo>
                    <a:pt x="18669" y="217448"/>
                  </a:lnTo>
                  <a:lnTo>
                    <a:pt x="23469" y="255892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569367" y="1610860"/>
              <a:ext cx="284271" cy="10529"/>
            </a:xfrm>
            <a:custGeom>
              <a:avLst/>
              <a:gdLst/>
              <a:ahLst/>
              <a:cxnLst/>
              <a:rect l="0" t="0" r="0" b="0"/>
              <a:pathLst>
                <a:path w="284271" h="10529">
                  <a:moveTo>
                    <a:pt x="284270" y="10528"/>
                  </a:moveTo>
                  <a:lnTo>
                    <a:pt x="255544" y="3293"/>
                  </a:lnTo>
                  <a:lnTo>
                    <a:pt x="206348" y="975"/>
                  </a:lnTo>
                  <a:lnTo>
                    <a:pt x="154208" y="289"/>
                  </a:lnTo>
                  <a:lnTo>
                    <a:pt x="102883" y="85"/>
                  </a:lnTo>
                  <a:lnTo>
                    <a:pt x="43027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5" name="Freeform 114"/>
          <p:cNvSpPr/>
          <p:nvPr/>
        </p:nvSpPr>
        <p:spPr>
          <a:xfrm>
            <a:off x="4832580" y="1789844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5" name="Group 134"/>
          <p:cNvGrpSpPr/>
          <p:nvPr/>
        </p:nvGrpSpPr>
        <p:grpSpPr>
          <a:xfrm>
            <a:off x="5192415" y="1446635"/>
            <a:ext cx="4272705" cy="587721"/>
            <a:chOff x="5192415" y="1446635"/>
            <a:chExt cx="4272705" cy="587721"/>
          </a:xfrm>
        </p:grpSpPr>
        <p:sp>
          <p:nvSpPr>
            <p:cNvPr id="116" name="Freeform 115"/>
            <p:cNvSpPr/>
            <p:nvPr/>
          </p:nvSpPr>
          <p:spPr>
            <a:xfrm>
              <a:off x="5192415" y="1446635"/>
              <a:ext cx="321923" cy="356953"/>
            </a:xfrm>
            <a:custGeom>
              <a:avLst/>
              <a:gdLst/>
              <a:ahLst/>
              <a:cxnLst/>
              <a:rect l="0" t="0" r="0" b="0"/>
              <a:pathLst>
                <a:path w="321923" h="356953">
                  <a:moveTo>
                    <a:pt x="124476" y="27354"/>
                  </a:moveTo>
                  <a:lnTo>
                    <a:pt x="80513" y="47598"/>
                  </a:lnTo>
                  <a:lnTo>
                    <a:pt x="33683" y="87252"/>
                  </a:lnTo>
                  <a:lnTo>
                    <a:pt x="12306" y="113732"/>
                  </a:lnTo>
                  <a:lnTo>
                    <a:pt x="4433" y="139834"/>
                  </a:lnTo>
                  <a:lnTo>
                    <a:pt x="0" y="187413"/>
                  </a:lnTo>
                  <a:lnTo>
                    <a:pt x="1303" y="218984"/>
                  </a:lnTo>
                  <a:lnTo>
                    <a:pt x="21203" y="270968"/>
                  </a:lnTo>
                  <a:lnTo>
                    <a:pt x="35293" y="295894"/>
                  </a:lnTo>
                  <a:lnTo>
                    <a:pt x="64126" y="323081"/>
                  </a:lnTo>
                  <a:lnTo>
                    <a:pt x="123230" y="354828"/>
                  </a:lnTo>
                  <a:lnTo>
                    <a:pt x="148098" y="356952"/>
                  </a:lnTo>
                  <a:lnTo>
                    <a:pt x="196602" y="348783"/>
                  </a:lnTo>
                  <a:lnTo>
                    <a:pt x="238809" y="327499"/>
                  </a:lnTo>
                  <a:lnTo>
                    <a:pt x="278237" y="293856"/>
                  </a:lnTo>
                  <a:lnTo>
                    <a:pt x="294167" y="267365"/>
                  </a:lnTo>
                  <a:lnTo>
                    <a:pt x="317299" y="206150"/>
                  </a:lnTo>
                  <a:lnTo>
                    <a:pt x="321922" y="148546"/>
                  </a:lnTo>
                  <a:lnTo>
                    <a:pt x="312783" y="94014"/>
                  </a:lnTo>
                  <a:lnTo>
                    <a:pt x="309675" y="82323"/>
                  </a:lnTo>
                  <a:lnTo>
                    <a:pt x="296864" y="63093"/>
                  </a:lnTo>
                  <a:lnTo>
                    <a:pt x="239710" y="17190"/>
                  </a:lnTo>
                  <a:lnTo>
                    <a:pt x="217805" y="5289"/>
                  </a:lnTo>
                  <a:lnTo>
                    <a:pt x="192472" y="0"/>
                  </a:lnTo>
                  <a:lnTo>
                    <a:pt x="168734" y="3889"/>
                  </a:lnTo>
                  <a:lnTo>
                    <a:pt x="124476" y="168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601160" y="1636709"/>
              <a:ext cx="144273" cy="353040"/>
            </a:xfrm>
            <a:custGeom>
              <a:avLst/>
              <a:gdLst/>
              <a:ahLst/>
              <a:cxnLst/>
              <a:rect l="0" t="0" r="0" b="0"/>
              <a:pathLst>
                <a:path w="144273" h="353040">
                  <a:moveTo>
                    <a:pt x="0" y="121550"/>
                  </a:moveTo>
                  <a:lnTo>
                    <a:pt x="8334" y="170480"/>
                  </a:lnTo>
                  <a:lnTo>
                    <a:pt x="15684" y="229611"/>
                  </a:lnTo>
                  <a:lnTo>
                    <a:pt x="28402" y="285181"/>
                  </a:lnTo>
                  <a:lnTo>
                    <a:pt x="40078" y="347602"/>
                  </a:lnTo>
                  <a:lnTo>
                    <a:pt x="39587" y="352970"/>
                  </a:lnTo>
                  <a:lnTo>
                    <a:pt x="38090" y="353039"/>
                  </a:lnTo>
                  <a:lnTo>
                    <a:pt x="35922" y="349575"/>
                  </a:lnTo>
                  <a:lnTo>
                    <a:pt x="32157" y="286296"/>
                  </a:lnTo>
                  <a:lnTo>
                    <a:pt x="26110" y="224672"/>
                  </a:lnTo>
                  <a:lnTo>
                    <a:pt x="22055" y="167439"/>
                  </a:lnTo>
                  <a:lnTo>
                    <a:pt x="24374" y="114193"/>
                  </a:lnTo>
                  <a:lnTo>
                    <a:pt x="39042" y="58796"/>
                  </a:lnTo>
                  <a:lnTo>
                    <a:pt x="50433" y="28087"/>
                  </a:lnTo>
                  <a:lnTo>
                    <a:pt x="61799" y="11380"/>
                  </a:lnTo>
                  <a:lnTo>
                    <a:pt x="70445" y="5989"/>
                  </a:lnTo>
                  <a:lnTo>
                    <a:pt x="92531" y="0"/>
                  </a:lnTo>
                  <a:lnTo>
                    <a:pt x="102631" y="742"/>
                  </a:lnTo>
                  <a:lnTo>
                    <a:pt x="120093" y="7806"/>
                  </a:lnTo>
                  <a:lnTo>
                    <a:pt x="132534" y="21864"/>
                  </a:lnTo>
                  <a:lnTo>
                    <a:pt x="140793" y="40980"/>
                  </a:lnTo>
                  <a:lnTo>
                    <a:pt x="144272" y="76880"/>
                  </a:lnTo>
                  <a:lnTo>
                    <a:pt x="140940" y="99357"/>
                  </a:lnTo>
                  <a:lnTo>
                    <a:pt x="129321" y="117925"/>
                  </a:lnTo>
                  <a:lnTo>
                    <a:pt x="112458" y="132807"/>
                  </a:lnTo>
                  <a:lnTo>
                    <a:pt x="84404" y="146592"/>
                  </a:lnTo>
                  <a:lnTo>
                    <a:pt x="52643" y="1531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845247" y="1651300"/>
              <a:ext cx="156603" cy="333973"/>
            </a:xfrm>
            <a:custGeom>
              <a:avLst/>
              <a:gdLst/>
              <a:ahLst/>
              <a:cxnLst/>
              <a:rect l="0" t="0" r="0" b="0"/>
              <a:pathLst>
                <a:path w="156603" h="333973">
                  <a:moveTo>
                    <a:pt x="8597" y="149073"/>
                  </a:moveTo>
                  <a:lnTo>
                    <a:pt x="8598" y="207690"/>
                  </a:lnTo>
                  <a:lnTo>
                    <a:pt x="17002" y="260694"/>
                  </a:lnTo>
                  <a:lnTo>
                    <a:pt x="26809" y="312411"/>
                  </a:lnTo>
                  <a:lnTo>
                    <a:pt x="27220" y="333972"/>
                  </a:lnTo>
                  <a:lnTo>
                    <a:pt x="25692" y="333170"/>
                  </a:lnTo>
                  <a:lnTo>
                    <a:pt x="22044" y="319801"/>
                  </a:lnTo>
                  <a:lnTo>
                    <a:pt x="16582" y="269971"/>
                  </a:lnTo>
                  <a:lnTo>
                    <a:pt x="7844" y="221159"/>
                  </a:lnTo>
                  <a:lnTo>
                    <a:pt x="0" y="157853"/>
                  </a:lnTo>
                  <a:lnTo>
                    <a:pt x="790" y="101457"/>
                  </a:lnTo>
                  <a:lnTo>
                    <a:pt x="21838" y="44450"/>
                  </a:lnTo>
                  <a:lnTo>
                    <a:pt x="35539" y="26144"/>
                  </a:lnTo>
                  <a:lnTo>
                    <a:pt x="53327" y="11380"/>
                  </a:lnTo>
                  <a:lnTo>
                    <a:pt x="72931" y="918"/>
                  </a:lnTo>
                  <a:lnTo>
                    <a:pt x="83072" y="0"/>
                  </a:lnTo>
                  <a:lnTo>
                    <a:pt x="103698" y="5219"/>
                  </a:lnTo>
                  <a:lnTo>
                    <a:pt x="121444" y="18457"/>
                  </a:lnTo>
                  <a:lnTo>
                    <a:pt x="151900" y="49963"/>
                  </a:lnTo>
                  <a:lnTo>
                    <a:pt x="155606" y="59603"/>
                  </a:lnTo>
                  <a:lnTo>
                    <a:pt x="156602" y="82792"/>
                  </a:lnTo>
                  <a:lnTo>
                    <a:pt x="144998" y="116566"/>
                  </a:lnTo>
                  <a:lnTo>
                    <a:pt x="126932" y="131896"/>
                  </a:lnTo>
                  <a:lnTo>
                    <a:pt x="72100" y="154046"/>
                  </a:lnTo>
                  <a:lnTo>
                    <a:pt x="29654" y="1596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069232" y="1663502"/>
              <a:ext cx="181187" cy="183133"/>
            </a:xfrm>
            <a:custGeom>
              <a:avLst/>
              <a:gdLst/>
              <a:ahLst/>
              <a:cxnLst/>
              <a:rect l="0" t="0" r="0" b="0"/>
              <a:pathLst>
                <a:path w="181187" h="183133">
                  <a:moveTo>
                    <a:pt x="110996" y="31586"/>
                  </a:moveTo>
                  <a:lnTo>
                    <a:pt x="99818" y="20407"/>
                  </a:lnTo>
                  <a:lnTo>
                    <a:pt x="91845" y="18284"/>
                  </a:lnTo>
                  <a:lnTo>
                    <a:pt x="70509" y="19045"/>
                  </a:lnTo>
                  <a:lnTo>
                    <a:pt x="37778" y="31639"/>
                  </a:lnTo>
                  <a:lnTo>
                    <a:pt x="19573" y="49937"/>
                  </a:lnTo>
                  <a:lnTo>
                    <a:pt x="6023" y="73667"/>
                  </a:lnTo>
                  <a:lnTo>
                    <a:pt x="0" y="99811"/>
                  </a:lnTo>
                  <a:lnTo>
                    <a:pt x="3563" y="123909"/>
                  </a:lnTo>
                  <a:lnTo>
                    <a:pt x="14115" y="146318"/>
                  </a:lnTo>
                  <a:lnTo>
                    <a:pt x="30503" y="167975"/>
                  </a:lnTo>
                  <a:lnTo>
                    <a:pt x="55723" y="179941"/>
                  </a:lnTo>
                  <a:lnTo>
                    <a:pt x="70638" y="183132"/>
                  </a:lnTo>
                  <a:lnTo>
                    <a:pt x="99688" y="180438"/>
                  </a:lnTo>
                  <a:lnTo>
                    <a:pt x="150876" y="159644"/>
                  </a:lnTo>
                  <a:lnTo>
                    <a:pt x="166935" y="140363"/>
                  </a:lnTo>
                  <a:lnTo>
                    <a:pt x="176801" y="116196"/>
                  </a:lnTo>
                  <a:lnTo>
                    <a:pt x="181186" y="77452"/>
                  </a:lnTo>
                  <a:lnTo>
                    <a:pt x="178066" y="54310"/>
                  </a:lnTo>
                  <a:lnTo>
                    <a:pt x="169660" y="35447"/>
                  </a:lnTo>
                  <a:lnTo>
                    <a:pt x="158126" y="20433"/>
                  </a:lnTo>
                  <a:lnTo>
                    <a:pt x="13205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339407" y="1648410"/>
              <a:ext cx="157423" cy="159477"/>
            </a:xfrm>
            <a:custGeom>
              <a:avLst/>
              <a:gdLst/>
              <a:ahLst/>
              <a:cxnLst/>
              <a:rect l="0" t="0" r="0" b="0"/>
              <a:pathLst>
                <a:path w="157423" h="159477">
                  <a:moveTo>
                    <a:pt x="114562" y="15092"/>
                  </a:moveTo>
                  <a:lnTo>
                    <a:pt x="70599" y="438"/>
                  </a:lnTo>
                  <a:lnTo>
                    <a:pt x="50570" y="0"/>
                  </a:lnTo>
                  <a:lnTo>
                    <a:pt x="29969" y="4875"/>
                  </a:lnTo>
                  <a:lnTo>
                    <a:pt x="9115" y="14841"/>
                  </a:lnTo>
                  <a:lnTo>
                    <a:pt x="3320" y="23113"/>
                  </a:lnTo>
                  <a:lnTo>
                    <a:pt x="0" y="44783"/>
                  </a:lnTo>
                  <a:lnTo>
                    <a:pt x="3092" y="53604"/>
                  </a:lnTo>
                  <a:lnTo>
                    <a:pt x="15887" y="66523"/>
                  </a:lnTo>
                  <a:lnTo>
                    <a:pt x="24212" y="69267"/>
                  </a:lnTo>
                  <a:lnTo>
                    <a:pt x="83362" y="76429"/>
                  </a:lnTo>
                  <a:lnTo>
                    <a:pt x="135670" y="92522"/>
                  </a:lnTo>
                  <a:lnTo>
                    <a:pt x="150459" y="105657"/>
                  </a:lnTo>
                  <a:lnTo>
                    <a:pt x="156041" y="114073"/>
                  </a:lnTo>
                  <a:lnTo>
                    <a:pt x="157422" y="122024"/>
                  </a:lnTo>
                  <a:lnTo>
                    <a:pt x="156004" y="129664"/>
                  </a:lnTo>
                  <a:lnTo>
                    <a:pt x="152718" y="137097"/>
                  </a:lnTo>
                  <a:lnTo>
                    <a:pt x="139709" y="148475"/>
                  </a:lnTo>
                  <a:lnTo>
                    <a:pt x="121059" y="156262"/>
                  </a:lnTo>
                  <a:lnTo>
                    <a:pt x="84252" y="159476"/>
                  </a:lnTo>
                  <a:lnTo>
                    <a:pt x="36132" y="150674"/>
                  </a:lnTo>
                  <a:lnTo>
                    <a:pt x="9277" y="1414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605830" y="1695088"/>
              <a:ext cx="6067" cy="105286"/>
            </a:xfrm>
            <a:custGeom>
              <a:avLst/>
              <a:gdLst/>
              <a:ahLst/>
              <a:cxnLst/>
              <a:rect l="0" t="0" r="0" b="0"/>
              <a:pathLst>
                <a:path w="6067" h="105286">
                  <a:moveTo>
                    <a:pt x="6066" y="0"/>
                  </a:moveTo>
                  <a:lnTo>
                    <a:pt x="0" y="34791"/>
                  </a:lnTo>
                  <a:lnTo>
                    <a:pt x="4521" y="84298"/>
                  </a:lnTo>
                  <a:lnTo>
                    <a:pt x="6066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611896" y="1568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801409" y="1537160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1170" y="217257"/>
                  </a:lnTo>
                  <a:lnTo>
                    <a:pt x="8334" y="264317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706653" y="1631917"/>
              <a:ext cx="189513" cy="31586"/>
            </a:xfrm>
            <a:custGeom>
              <a:avLst/>
              <a:gdLst/>
              <a:ahLst/>
              <a:cxnLst/>
              <a:rect l="0" t="0" r="0" b="0"/>
              <a:pathLst>
                <a:path w="189513" h="31586">
                  <a:moveTo>
                    <a:pt x="189512" y="0"/>
                  </a:moveTo>
                  <a:lnTo>
                    <a:pt x="133298" y="17958"/>
                  </a:lnTo>
                  <a:lnTo>
                    <a:pt x="74727" y="28547"/>
                  </a:lnTo>
                  <a:lnTo>
                    <a:pt x="35009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871178" y="1627991"/>
              <a:ext cx="193445" cy="222264"/>
            </a:xfrm>
            <a:custGeom>
              <a:avLst/>
              <a:gdLst/>
              <a:ahLst/>
              <a:cxnLst/>
              <a:rect l="0" t="0" r="0" b="0"/>
              <a:pathLst>
                <a:path w="193445" h="222264">
                  <a:moveTo>
                    <a:pt x="46044" y="109211"/>
                  </a:moveTo>
                  <a:lnTo>
                    <a:pt x="88736" y="106091"/>
                  </a:lnTo>
                  <a:lnTo>
                    <a:pt x="151380" y="87880"/>
                  </a:lnTo>
                  <a:lnTo>
                    <a:pt x="161891" y="84462"/>
                  </a:lnTo>
                  <a:lnTo>
                    <a:pt x="170069" y="77503"/>
                  </a:lnTo>
                  <a:lnTo>
                    <a:pt x="182275" y="57294"/>
                  </a:lnTo>
                  <a:lnTo>
                    <a:pt x="183658" y="47693"/>
                  </a:lnTo>
                  <a:lnTo>
                    <a:pt x="178956" y="30787"/>
                  </a:lnTo>
                  <a:lnTo>
                    <a:pt x="165948" y="18594"/>
                  </a:lnTo>
                  <a:lnTo>
                    <a:pt x="123412" y="1234"/>
                  </a:lnTo>
                  <a:lnTo>
                    <a:pt x="100317" y="0"/>
                  </a:lnTo>
                  <a:lnTo>
                    <a:pt x="56895" y="8739"/>
                  </a:lnTo>
                  <a:lnTo>
                    <a:pt x="30672" y="23939"/>
                  </a:lnTo>
                  <a:lnTo>
                    <a:pt x="18545" y="39727"/>
                  </a:lnTo>
                  <a:lnTo>
                    <a:pt x="1228" y="78458"/>
                  </a:lnTo>
                  <a:lnTo>
                    <a:pt x="0" y="102172"/>
                  </a:lnTo>
                  <a:lnTo>
                    <a:pt x="8743" y="149934"/>
                  </a:lnTo>
                  <a:lnTo>
                    <a:pt x="23944" y="176909"/>
                  </a:lnTo>
                  <a:lnTo>
                    <a:pt x="48855" y="199719"/>
                  </a:lnTo>
                  <a:lnTo>
                    <a:pt x="78462" y="215707"/>
                  </a:lnTo>
                  <a:lnTo>
                    <a:pt x="120640" y="222263"/>
                  </a:lnTo>
                  <a:lnTo>
                    <a:pt x="175408" y="216327"/>
                  </a:lnTo>
                  <a:lnTo>
                    <a:pt x="193444" y="2144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373295" y="1636248"/>
              <a:ext cx="228281" cy="227839"/>
            </a:xfrm>
            <a:custGeom>
              <a:avLst/>
              <a:gdLst/>
              <a:ahLst/>
              <a:cxnLst/>
              <a:rect l="0" t="0" r="0" b="0"/>
              <a:pathLst>
                <a:path w="228281" h="227839">
                  <a:moveTo>
                    <a:pt x="154581" y="90425"/>
                  </a:moveTo>
                  <a:lnTo>
                    <a:pt x="154581" y="68068"/>
                  </a:lnTo>
                  <a:lnTo>
                    <a:pt x="143402" y="37397"/>
                  </a:lnTo>
                  <a:lnTo>
                    <a:pt x="125272" y="11672"/>
                  </a:lnTo>
                  <a:lnTo>
                    <a:pt x="105680" y="2781"/>
                  </a:lnTo>
                  <a:lnTo>
                    <a:pt x="81374" y="0"/>
                  </a:lnTo>
                  <a:lnTo>
                    <a:pt x="54974" y="2663"/>
                  </a:lnTo>
                  <a:lnTo>
                    <a:pt x="44892" y="7351"/>
                  </a:lnTo>
                  <a:lnTo>
                    <a:pt x="30571" y="21918"/>
                  </a:lnTo>
                  <a:lnTo>
                    <a:pt x="11844" y="61035"/>
                  </a:lnTo>
                  <a:lnTo>
                    <a:pt x="0" y="115729"/>
                  </a:lnTo>
                  <a:lnTo>
                    <a:pt x="764" y="159144"/>
                  </a:lnTo>
                  <a:lnTo>
                    <a:pt x="6669" y="182968"/>
                  </a:lnTo>
                  <a:lnTo>
                    <a:pt x="17092" y="205255"/>
                  </a:lnTo>
                  <a:lnTo>
                    <a:pt x="32643" y="220619"/>
                  </a:lnTo>
                  <a:lnTo>
                    <a:pt x="41704" y="226354"/>
                  </a:lnTo>
                  <a:lnTo>
                    <a:pt x="51253" y="227838"/>
                  </a:lnTo>
                  <a:lnTo>
                    <a:pt x="71222" y="223247"/>
                  </a:lnTo>
                  <a:lnTo>
                    <a:pt x="102195" y="201920"/>
                  </a:lnTo>
                  <a:lnTo>
                    <a:pt x="134528" y="163272"/>
                  </a:lnTo>
                  <a:lnTo>
                    <a:pt x="148119" y="131116"/>
                  </a:lnTo>
                  <a:lnTo>
                    <a:pt x="153305" y="78922"/>
                  </a:lnTo>
                  <a:lnTo>
                    <a:pt x="152844" y="59576"/>
                  </a:lnTo>
                  <a:lnTo>
                    <a:pt x="151083" y="59331"/>
                  </a:lnTo>
                  <a:lnTo>
                    <a:pt x="148739" y="62677"/>
                  </a:lnTo>
                  <a:lnTo>
                    <a:pt x="145441" y="95331"/>
                  </a:lnTo>
                  <a:lnTo>
                    <a:pt x="150053" y="130873"/>
                  </a:lnTo>
                  <a:lnTo>
                    <a:pt x="161927" y="149736"/>
                  </a:lnTo>
                  <a:lnTo>
                    <a:pt x="192557" y="180910"/>
                  </a:lnTo>
                  <a:lnTo>
                    <a:pt x="199785" y="184673"/>
                  </a:lnTo>
                  <a:lnTo>
                    <a:pt x="228280" y="1851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622632" y="1659250"/>
              <a:ext cx="176296" cy="193766"/>
            </a:xfrm>
            <a:custGeom>
              <a:avLst/>
              <a:gdLst/>
              <a:ahLst/>
              <a:cxnLst/>
              <a:rect l="0" t="0" r="0" b="0"/>
              <a:pathLst>
                <a:path w="176296" h="193766">
                  <a:moveTo>
                    <a:pt x="0" y="46366"/>
                  </a:moveTo>
                  <a:lnTo>
                    <a:pt x="14654" y="99394"/>
                  </a:lnTo>
                  <a:lnTo>
                    <a:pt x="23333" y="160035"/>
                  </a:lnTo>
                  <a:lnTo>
                    <a:pt x="26084" y="171278"/>
                  </a:lnTo>
                  <a:lnTo>
                    <a:pt x="25578" y="176434"/>
                  </a:lnTo>
                  <a:lnTo>
                    <a:pt x="22901" y="177532"/>
                  </a:lnTo>
                  <a:lnTo>
                    <a:pt x="18777" y="175924"/>
                  </a:lnTo>
                  <a:lnTo>
                    <a:pt x="16028" y="170173"/>
                  </a:lnTo>
                  <a:lnTo>
                    <a:pt x="5663" y="114374"/>
                  </a:lnTo>
                  <a:lnTo>
                    <a:pt x="7267" y="79385"/>
                  </a:lnTo>
                  <a:lnTo>
                    <a:pt x="19459" y="36121"/>
                  </a:lnTo>
                  <a:lnTo>
                    <a:pt x="30486" y="14906"/>
                  </a:lnTo>
                  <a:lnTo>
                    <a:pt x="39041" y="7845"/>
                  </a:lnTo>
                  <a:lnTo>
                    <a:pt x="61025" y="0"/>
                  </a:lnTo>
                  <a:lnTo>
                    <a:pt x="83275" y="2752"/>
                  </a:lnTo>
                  <a:lnTo>
                    <a:pt x="103691" y="12944"/>
                  </a:lnTo>
                  <a:lnTo>
                    <a:pt x="143218" y="58039"/>
                  </a:lnTo>
                  <a:lnTo>
                    <a:pt x="163427" y="100404"/>
                  </a:lnTo>
                  <a:lnTo>
                    <a:pt x="175565" y="152620"/>
                  </a:lnTo>
                  <a:lnTo>
                    <a:pt x="176295" y="175478"/>
                  </a:lnTo>
                  <a:lnTo>
                    <a:pt x="174852" y="181574"/>
                  </a:lnTo>
                  <a:lnTo>
                    <a:pt x="168456" y="1937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822673" y="1711308"/>
              <a:ext cx="192944" cy="323048"/>
            </a:xfrm>
            <a:custGeom>
              <a:avLst/>
              <a:gdLst/>
              <a:ahLst/>
              <a:cxnLst/>
              <a:rect l="0" t="0" r="0" b="0"/>
              <a:pathLst>
                <a:path w="192944" h="323048">
                  <a:moveTo>
                    <a:pt x="136871" y="57479"/>
                  </a:moveTo>
                  <a:lnTo>
                    <a:pt x="142460" y="40711"/>
                  </a:lnTo>
                  <a:lnTo>
                    <a:pt x="142085" y="23121"/>
                  </a:lnTo>
                  <a:lnTo>
                    <a:pt x="140347" y="13516"/>
                  </a:lnTo>
                  <a:lnTo>
                    <a:pt x="134509" y="7114"/>
                  </a:lnTo>
                  <a:lnTo>
                    <a:pt x="115544" y="0"/>
                  </a:lnTo>
                  <a:lnTo>
                    <a:pt x="84149" y="1584"/>
                  </a:lnTo>
                  <a:lnTo>
                    <a:pt x="52619" y="15051"/>
                  </a:lnTo>
                  <a:lnTo>
                    <a:pt x="34695" y="33553"/>
                  </a:lnTo>
                  <a:lnTo>
                    <a:pt x="26640" y="45038"/>
                  </a:lnTo>
                  <a:lnTo>
                    <a:pt x="20808" y="70277"/>
                  </a:lnTo>
                  <a:lnTo>
                    <a:pt x="23286" y="94753"/>
                  </a:lnTo>
                  <a:lnTo>
                    <a:pt x="32187" y="113430"/>
                  </a:lnTo>
                  <a:lnTo>
                    <a:pt x="40175" y="119346"/>
                  </a:lnTo>
                  <a:lnTo>
                    <a:pt x="61530" y="125920"/>
                  </a:lnTo>
                  <a:lnTo>
                    <a:pt x="71435" y="125333"/>
                  </a:lnTo>
                  <a:lnTo>
                    <a:pt x="88681" y="118442"/>
                  </a:lnTo>
                  <a:lnTo>
                    <a:pt x="111544" y="101409"/>
                  </a:lnTo>
                  <a:lnTo>
                    <a:pt x="127547" y="75955"/>
                  </a:lnTo>
                  <a:lnTo>
                    <a:pt x="139698" y="46186"/>
                  </a:lnTo>
                  <a:lnTo>
                    <a:pt x="142265" y="45271"/>
                  </a:lnTo>
                  <a:lnTo>
                    <a:pt x="145118" y="59852"/>
                  </a:lnTo>
                  <a:lnTo>
                    <a:pt x="149289" y="109637"/>
                  </a:lnTo>
                  <a:lnTo>
                    <a:pt x="167096" y="171464"/>
                  </a:lnTo>
                  <a:lnTo>
                    <a:pt x="182225" y="229083"/>
                  </a:lnTo>
                  <a:lnTo>
                    <a:pt x="192943" y="265862"/>
                  </a:lnTo>
                  <a:lnTo>
                    <a:pt x="191800" y="277120"/>
                  </a:lnTo>
                  <a:lnTo>
                    <a:pt x="181171" y="298987"/>
                  </a:lnTo>
                  <a:lnTo>
                    <a:pt x="164749" y="314164"/>
                  </a:lnTo>
                  <a:lnTo>
                    <a:pt x="155456" y="319850"/>
                  </a:lnTo>
                  <a:lnTo>
                    <a:pt x="132653" y="323047"/>
                  </a:lnTo>
                  <a:lnTo>
                    <a:pt x="79885" y="321157"/>
                  </a:lnTo>
                  <a:lnTo>
                    <a:pt x="21845" y="320783"/>
                  </a:lnTo>
                  <a:lnTo>
                    <a:pt x="0" y="3206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064829" y="1526632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8333" y="166666"/>
                  </a:lnTo>
                  <a:lnTo>
                    <a:pt x="15684" y="227114"/>
                  </a:lnTo>
                  <a:lnTo>
                    <a:pt x="20349" y="288888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117471" y="1652577"/>
              <a:ext cx="157910" cy="182476"/>
            </a:xfrm>
            <a:custGeom>
              <a:avLst/>
              <a:gdLst/>
              <a:ahLst/>
              <a:cxnLst/>
              <a:rect l="0" t="0" r="0" b="0"/>
              <a:pathLst>
                <a:path w="157910" h="182476">
                  <a:moveTo>
                    <a:pt x="0" y="126739"/>
                  </a:moveTo>
                  <a:lnTo>
                    <a:pt x="34898" y="97430"/>
                  </a:lnTo>
                  <a:lnTo>
                    <a:pt x="76694" y="78749"/>
                  </a:lnTo>
                  <a:lnTo>
                    <a:pt x="129490" y="60674"/>
                  </a:lnTo>
                  <a:lnTo>
                    <a:pt x="146459" y="47074"/>
                  </a:lnTo>
                  <a:lnTo>
                    <a:pt x="157899" y="29331"/>
                  </a:lnTo>
                  <a:lnTo>
                    <a:pt x="157909" y="20856"/>
                  </a:lnTo>
                  <a:lnTo>
                    <a:pt x="154406" y="12866"/>
                  </a:lnTo>
                  <a:lnTo>
                    <a:pt x="148561" y="5200"/>
                  </a:lnTo>
                  <a:lnTo>
                    <a:pt x="139985" y="1259"/>
                  </a:lnTo>
                  <a:lnTo>
                    <a:pt x="117978" y="0"/>
                  </a:lnTo>
                  <a:lnTo>
                    <a:pt x="84870" y="5868"/>
                  </a:lnTo>
                  <a:lnTo>
                    <a:pt x="52833" y="20605"/>
                  </a:lnTo>
                  <a:lnTo>
                    <a:pt x="37910" y="36284"/>
                  </a:lnTo>
                  <a:lnTo>
                    <a:pt x="18797" y="74946"/>
                  </a:lnTo>
                  <a:lnTo>
                    <a:pt x="17323" y="95531"/>
                  </a:lnTo>
                  <a:lnTo>
                    <a:pt x="21737" y="116378"/>
                  </a:lnTo>
                  <a:lnTo>
                    <a:pt x="31498" y="137342"/>
                  </a:lnTo>
                  <a:lnTo>
                    <a:pt x="55737" y="163285"/>
                  </a:lnTo>
                  <a:lnTo>
                    <a:pt x="85145" y="180201"/>
                  </a:lnTo>
                  <a:lnTo>
                    <a:pt x="108812" y="182475"/>
                  </a:lnTo>
                  <a:lnTo>
                    <a:pt x="147399" y="1793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328042" y="1631917"/>
              <a:ext cx="166988" cy="188476"/>
            </a:xfrm>
            <a:custGeom>
              <a:avLst/>
              <a:gdLst/>
              <a:ahLst/>
              <a:cxnLst/>
              <a:rect l="0" t="0" r="0" b="0"/>
              <a:pathLst>
                <a:path w="166988" h="188476">
                  <a:moveTo>
                    <a:pt x="126341" y="0"/>
                  </a:moveTo>
                  <a:lnTo>
                    <a:pt x="62914" y="19128"/>
                  </a:lnTo>
                  <a:lnTo>
                    <a:pt x="16083" y="49803"/>
                  </a:lnTo>
                  <a:lnTo>
                    <a:pt x="13062" y="57768"/>
                  </a:lnTo>
                  <a:lnTo>
                    <a:pt x="13386" y="66588"/>
                  </a:lnTo>
                  <a:lnTo>
                    <a:pt x="15944" y="75977"/>
                  </a:lnTo>
                  <a:lnTo>
                    <a:pt x="23497" y="83407"/>
                  </a:lnTo>
                  <a:lnTo>
                    <a:pt x="47487" y="94781"/>
                  </a:lnTo>
                  <a:lnTo>
                    <a:pt x="100973" y="104380"/>
                  </a:lnTo>
                  <a:lnTo>
                    <a:pt x="135593" y="114245"/>
                  </a:lnTo>
                  <a:lnTo>
                    <a:pt x="157359" y="125255"/>
                  </a:lnTo>
                  <a:lnTo>
                    <a:pt x="163397" y="133806"/>
                  </a:lnTo>
                  <a:lnTo>
                    <a:pt x="166987" y="155785"/>
                  </a:lnTo>
                  <a:lnTo>
                    <a:pt x="163967" y="164688"/>
                  </a:lnTo>
                  <a:lnTo>
                    <a:pt x="151252" y="177700"/>
                  </a:lnTo>
                  <a:lnTo>
                    <a:pt x="127664" y="184262"/>
                  </a:lnTo>
                  <a:lnTo>
                    <a:pt x="64861" y="188475"/>
                  </a:lnTo>
                  <a:lnTo>
                    <a:pt x="10968" y="18104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825164" y="1688787"/>
              <a:ext cx="239873" cy="167136"/>
            </a:xfrm>
            <a:custGeom>
              <a:avLst/>
              <a:gdLst/>
              <a:ahLst/>
              <a:cxnLst/>
              <a:rect l="0" t="0" r="0" b="0"/>
              <a:pathLst>
                <a:path w="239873" h="167136">
                  <a:moveTo>
                    <a:pt x="145116" y="48415"/>
                  </a:moveTo>
                  <a:lnTo>
                    <a:pt x="115808" y="10041"/>
                  </a:lnTo>
                  <a:lnTo>
                    <a:pt x="96215" y="2114"/>
                  </a:lnTo>
                  <a:lnTo>
                    <a:pt x="84439" y="0"/>
                  </a:lnTo>
                  <a:lnTo>
                    <a:pt x="65116" y="3890"/>
                  </a:lnTo>
                  <a:lnTo>
                    <a:pt x="33647" y="25452"/>
                  </a:lnTo>
                  <a:lnTo>
                    <a:pt x="17591" y="50969"/>
                  </a:lnTo>
                  <a:lnTo>
                    <a:pt x="2856" y="92203"/>
                  </a:lnTo>
                  <a:lnTo>
                    <a:pt x="0" y="117399"/>
                  </a:lnTo>
                  <a:lnTo>
                    <a:pt x="4971" y="137956"/>
                  </a:lnTo>
                  <a:lnTo>
                    <a:pt x="9571" y="146713"/>
                  </a:lnTo>
                  <a:lnTo>
                    <a:pt x="24043" y="159563"/>
                  </a:lnTo>
                  <a:lnTo>
                    <a:pt x="32815" y="164628"/>
                  </a:lnTo>
                  <a:lnTo>
                    <a:pt x="55040" y="167135"/>
                  </a:lnTo>
                  <a:lnTo>
                    <a:pt x="78176" y="163180"/>
                  </a:lnTo>
                  <a:lnTo>
                    <a:pt x="104354" y="147800"/>
                  </a:lnTo>
                  <a:lnTo>
                    <a:pt x="119590" y="135090"/>
                  </a:lnTo>
                  <a:lnTo>
                    <a:pt x="135733" y="109191"/>
                  </a:lnTo>
                  <a:lnTo>
                    <a:pt x="149328" y="76018"/>
                  </a:lnTo>
                  <a:lnTo>
                    <a:pt x="147768" y="81740"/>
                  </a:lnTo>
                  <a:lnTo>
                    <a:pt x="157080" y="110281"/>
                  </a:lnTo>
                  <a:lnTo>
                    <a:pt x="174657" y="137195"/>
                  </a:lnTo>
                  <a:lnTo>
                    <a:pt x="191001" y="149484"/>
                  </a:lnTo>
                  <a:lnTo>
                    <a:pt x="200272" y="154399"/>
                  </a:lnTo>
                  <a:lnTo>
                    <a:pt x="216813" y="156740"/>
                  </a:lnTo>
                  <a:lnTo>
                    <a:pt x="239872" y="15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099092" y="1663502"/>
              <a:ext cx="60701" cy="182860"/>
            </a:xfrm>
            <a:custGeom>
              <a:avLst/>
              <a:gdLst/>
              <a:ahLst/>
              <a:cxnLst/>
              <a:rect l="0" t="0" r="0" b="0"/>
              <a:pathLst>
                <a:path w="60701" h="182860">
                  <a:moveTo>
                    <a:pt x="8058" y="105285"/>
                  </a:moveTo>
                  <a:lnTo>
                    <a:pt x="27186" y="159160"/>
                  </a:lnTo>
                  <a:lnTo>
                    <a:pt x="41152" y="182859"/>
                  </a:lnTo>
                  <a:lnTo>
                    <a:pt x="41819" y="181568"/>
                  </a:lnTo>
                  <a:lnTo>
                    <a:pt x="30355" y="143796"/>
                  </a:lnTo>
                  <a:lnTo>
                    <a:pt x="5867" y="85371"/>
                  </a:lnTo>
                  <a:lnTo>
                    <a:pt x="0" y="47392"/>
                  </a:lnTo>
                  <a:lnTo>
                    <a:pt x="4867" y="26522"/>
                  </a:lnTo>
                  <a:lnTo>
                    <a:pt x="9441" y="17682"/>
                  </a:lnTo>
                  <a:lnTo>
                    <a:pt x="17169" y="11788"/>
                  </a:lnTo>
                  <a:lnTo>
                    <a:pt x="60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286597" y="1673625"/>
              <a:ext cx="178523" cy="204105"/>
            </a:xfrm>
            <a:custGeom>
              <a:avLst/>
              <a:gdLst/>
              <a:ahLst/>
              <a:cxnLst/>
              <a:rect l="0" t="0" r="0" b="0"/>
              <a:pathLst>
                <a:path w="178523" h="204105">
                  <a:moveTo>
                    <a:pt x="10066" y="84634"/>
                  </a:moveTo>
                  <a:lnTo>
                    <a:pt x="52757" y="81514"/>
                  </a:lnTo>
                  <a:lnTo>
                    <a:pt x="104899" y="65506"/>
                  </a:lnTo>
                  <a:lnTo>
                    <a:pt x="125913" y="54295"/>
                  </a:lnTo>
                  <a:lnTo>
                    <a:pt x="131751" y="46861"/>
                  </a:lnTo>
                  <a:lnTo>
                    <a:pt x="134473" y="38395"/>
                  </a:lnTo>
                  <a:lnTo>
                    <a:pt x="135118" y="29241"/>
                  </a:lnTo>
                  <a:lnTo>
                    <a:pt x="132038" y="20799"/>
                  </a:lnTo>
                  <a:lnTo>
                    <a:pt x="119258" y="5180"/>
                  </a:lnTo>
                  <a:lnTo>
                    <a:pt x="109767" y="1249"/>
                  </a:lnTo>
                  <a:lnTo>
                    <a:pt x="86743" y="0"/>
                  </a:lnTo>
                  <a:lnTo>
                    <a:pt x="53062" y="5875"/>
                  </a:lnTo>
                  <a:lnTo>
                    <a:pt x="34635" y="18044"/>
                  </a:lnTo>
                  <a:lnTo>
                    <a:pt x="3741" y="48863"/>
                  </a:lnTo>
                  <a:lnTo>
                    <a:pt x="0" y="59617"/>
                  </a:lnTo>
                  <a:lnTo>
                    <a:pt x="325" y="101528"/>
                  </a:lnTo>
                  <a:lnTo>
                    <a:pt x="4956" y="129967"/>
                  </a:lnTo>
                  <a:lnTo>
                    <a:pt x="17154" y="155084"/>
                  </a:lnTo>
                  <a:lnTo>
                    <a:pt x="25319" y="166696"/>
                  </a:lnTo>
                  <a:lnTo>
                    <a:pt x="46871" y="182717"/>
                  </a:lnTo>
                  <a:lnTo>
                    <a:pt x="98835" y="202534"/>
                  </a:lnTo>
                  <a:lnTo>
                    <a:pt x="123219" y="204104"/>
                  </a:lnTo>
                  <a:lnTo>
                    <a:pt x="178522" y="1899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865812" y="1863544"/>
            <a:ext cx="1987411" cy="478873"/>
            <a:chOff x="865812" y="1863544"/>
            <a:chExt cx="1987411" cy="478873"/>
          </a:xfrm>
        </p:grpSpPr>
        <p:sp>
          <p:nvSpPr>
            <p:cNvPr id="136" name="Freeform 135"/>
            <p:cNvSpPr/>
            <p:nvPr/>
          </p:nvSpPr>
          <p:spPr>
            <a:xfrm>
              <a:off x="865812" y="1962094"/>
              <a:ext cx="250209" cy="252606"/>
            </a:xfrm>
            <a:custGeom>
              <a:avLst/>
              <a:gdLst/>
              <a:ahLst/>
              <a:cxnLst/>
              <a:rect l="0" t="0" r="0" b="0"/>
              <a:pathLst>
                <a:path w="250209" h="252606">
                  <a:moveTo>
                    <a:pt x="144923" y="38320"/>
                  </a:moveTo>
                  <a:lnTo>
                    <a:pt x="110026" y="9012"/>
                  </a:lnTo>
                  <a:lnTo>
                    <a:pt x="87689" y="1898"/>
                  </a:lnTo>
                  <a:lnTo>
                    <a:pt x="75182" y="0"/>
                  </a:lnTo>
                  <a:lnTo>
                    <a:pt x="51926" y="4132"/>
                  </a:lnTo>
                  <a:lnTo>
                    <a:pt x="40811" y="8509"/>
                  </a:lnTo>
                  <a:lnTo>
                    <a:pt x="25342" y="22731"/>
                  </a:lnTo>
                  <a:lnTo>
                    <a:pt x="5879" y="60457"/>
                  </a:lnTo>
                  <a:lnTo>
                    <a:pt x="0" y="102461"/>
                  </a:lnTo>
                  <a:lnTo>
                    <a:pt x="9436" y="146362"/>
                  </a:lnTo>
                  <a:lnTo>
                    <a:pt x="40283" y="205753"/>
                  </a:lnTo>
                  <a:lnTo>
                    <a:pt x="55133" y="225038"/>
                  </a:lnTo>
                  <a:lnTo>
                    <a:pt x="83224" y="242473"/>
                  </a:lnTo>
                  <a:lnTo>
                    <a:pt x="103463" y="251107"/>
                  </a:lnTo>
                  <a:lnTo>
                    <a:pt x="124157" y="252605"/>
                  </a:lnTo>
                  <a:lnTo>
                    <a:pt x="166038" y="244035"/>
                  </a:lnTo>
                  <a:lnTo>
                    <a:pt x="191994" y="228864"/>
                  </a:lnTo>
                  <a:lnTo>
                    <a:pt x="250208" y="1857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150357" y="2004804"/>
              <a:ext cx="151095" cy="180217"/>
            </a:xfrm>
            <a:custGeom>
              <a:avLst/>
              <a:gdLst/>
              <a:ahLst/>
              <a:cxnLst/>
              <a:rect l="0" t="0" r="0" b="0"/>
              <a:pathLst>
                <a:path w="151095" h="180217">
                  <a:moveTo>
                    <a:pt x="102534" y="27196"/>
                  </a:moveTo>
                  <a:lnTo>
                    <a:pt x="96945" y="10428"/>
                  </a:lnTo>
                  <a:lnTo>
                    <a:pt x="90619" y="5489"/>
                  </a:lnTo>
                  <a:lnTo>
                    <a:pt x="71112" y="0"/>
                  </a:lnTo>
                  <a:lnTo>
                    <a:pt x="61699" y="877"/>
                  </a:lnTo>
                  <a:lnTo>
                    <a:pt x="45000" y="8089"/>
                  </a:lnTo>
                  <a:lnTo>
                    <a:pt x="22446" y="36483"/>
                  </a:lnTo>
                  <a:lnTo>
                    <a:pt x="6534" y="68942"/>
                  </a:lnTo>
                  <a:lnTo>
                    <a:pt x="0" y="106375"/>
                  </a:lnTo>
                  <a:lnTo>
                    <a:pt x="3653" y="141513"/>
                  </a:lnTo>
                  <a:lnTo>
                    <a:pt x="15303" y="160282"/>
                  </a:lnTo>
                  <a:lnTo>
                    <a:pt x="23323" y="168562"/>
                  </a:lnTo>
                  <a:lnTo>
                    <a:pt x="44712" y="177763"/>
                  </a:lnTo>
                  <a:lnTo>
                    <a:pt x="56967" y="180216"/>
                  </a:lnTo>
                  <a:lnTo>
                    <a:pt x="79942" y="176703"/>
                  </a:lnTo>
                  <a:lnTo>
                    <a:pt x="109488" y="161571"/>
                  </a:lnTo>
                  <a:lnTo>
                    <a:pt x="133060" y="139150"/>
                  </a:lnTo>
                  <a:lnTo>
                    <a:pt x="140432" y="129908"/>
                  </a:lnTo>
                  <a:lnTo>
                    <a:pt x="148623" y="107161"/>
                  </a:lnTo>
                  <a:lnTo>
                    <a:pt x="151094" y="82623"/>
                  </a:lnTo>
                  <a:lnTo>
                    <a:pt x="148293" y="60019"/>
                  </a:lnTo>
                  <a:lnTo>
                    <a:pt x="140029" y="41394"/>
                  </a:lnTo>
                  <a:lnTo>
                    <a:pt x="134549" y="33152"/>
                  </a:lnTo>
                  <a:lnTo>
                    <a:pt x="122222" y="23993"/>
                  </a:lnTo>
                  <a:lnTo>
                    <a:pt x="102534" y="166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389761" y="2008795"/>
              <a:ext cx="157929" cy="173075"/>
            </a:xfrm>
            <a:custGeom>
              <a:avLst/>
              <a:gdLst/>
              <a:ahLst/>
              <a:cxnLst/>
              <a:rect l="0" t="0" r="0" b="0"/>
              <a:pathLst>
                <a:path w="157929" h="173075">
                  <a:moveTo>
                    <a:pt x="0" y="33733"/>
                  </a:moveTo>
                  <a:lnTo>
                    <a:pt x="5589" y="95826"/>
                  </a:lnTo>
                  <a:lnTo>
                    <a:pt x="21331" y="157738"/>
                  </a:lnTo>
                  <a:lnTo>
                    <a:pt x="25858" y="173074"/>
                  </a:lnTo>
                  <a:lnTo>
                    <a:pt x="16331" y="145713"/>
                  </a:lnTo>
                  <a:lnTo>
                    <a:pt x="11675" y="91034"/>
                  </a:lnTo>
                  <a:lnTo>
                    <a:pt x="13208" y="49281"/>
                  </a:lnTo>
                  <a:lnTo>
                    <a:pt x="21858" y="25436"/>
                  </a:lnTo>
                  <a:lnTo>
                    <a:pt x="36621" y="9378"/>
                  </a:lnTo>
                  <a:lnTo>
                    <a:pt x="45471" y="3459"/>
                  </a:lnTo>
                  <a:lnTo>
                    <a:pt x="64663" y="0"/>
                  </a:lnTo>
                  <a:lnTo>
                    <a:pt x="84891" y="3533"/>
                  </a:lnTo>
                  <a:lnTo>
                    <a:pt x="105580" y="12902"/>
                  </a:lnTo>
                  <a:lnTo>
                    <a:pt x="131369" y="36920"/>
                  </a:lnTo>
                  <a:lnTo>
                    <a:pt x="148239" y="71852"/>
                  </a:lnTo>
                  <a:lnTo>
                    <a:pt x="156652" y="126938"/>
                  </a:lnTo>
                  <a:lnTo>
                    <a:pt x="157928" y="1390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618585" y="2003612"/>
              <a:ext cx="196859" cy="338805"/>
            </a:xfrm>
            <a:custGeom>
              <a:avLst/>
              <a:gdLst/>
              <a:ahLst/>
              <a:cxnLst/>
              <a:rect l="0" t="0" r="0" b="0"/>
              <a:pathLst>
                <a:path w="196859" h="338805">
                  <a:moveTo>
                    <a:pt x="139673" y="49445"/>
                  </a:moveTo>
                  <a:lnTo>
                    <a:pt x="139673" y="27088"/>
                  </a:lnTo>
                  <a:lnTo>
                    <a:pt x="134994" y="19332"/>
                  </a:lnTo>
                  <a:lnTo>
                    <a:pt x="117317" y="7595"/>
                  </a:lnTo>
                  <a:lnTo>
                    <a:pt x="81056" y="0"/>
                  </a:lnTo>
                  <a:lnTo>
                    <a:pt x="57470" y="4463"/>
                  </a:lnTo>
                  <a:lnTo>
                    <a:pt x="27580" y="20129"/>
                  </a:lnTo>
                  <a:lnTo>
                    <a:pt x="19321" y="26391"/>
                  </a:lnTo>
                  <a:lnTo>
                    <a:pt x="7025" y="45828"/>
                  </a:lnTo>
                  <a:lnTo>
                    <a:pt x="0" y="68894"/>
                  </a:lnTo>
                  <a:lnTo>
                    <a:pt x="777" y="90844"/>
                  </a:lnTo>
                  <a:lnTo>
                    <a:pt x="11262" y="109178"/>
                  </a:lnTo>
                  <a:lnTo>
                    <a:pt x="49324" y="146088"/>
                  </a:lnTo>
                  <a:lnTo>
                    <a:pt x="67932" y="155958"/>
                  </a:lnTo>
                  <a:lnTo>
                    <a:pt x="76639" y="156718"/>
                  </a:lnTo>
                  <a:lnTo>
                    <a:pt x="92551" y="151324"/>
                  </a:lnTo>
                  <a:lnTo>
                    <a:pt x="114663" y="135133"/>
                  </a:lnTo>
                  <a:lnTo>
                    <a:pt x="130443" y="109929"/>
                  </a:lnTo>
                  <a:lnTo>
                    <a:pt x="136938" y="74645"/>
                  </a:lnTo>
                  <a:lnTo>
                    <a:pt x="139020" y="70924"/>
                  </a:lnTo>
                  <a:lnTo>
                    <a:pt x="141578" y="73123"/>
                  </a:lnTo>
                  <a:lnTo>
                    <a:pt x="157472" y="123923"/>
                  </a:lnTo>
                  <a:lnTo>
                    <a:pt x="168994" y="171078"/>
                  </a:lnTo>
                  <a:lnTo>
                    <a:pt x="184366" y="220925"/>
                  </a:lnTo>
                  <a:lnTo>
                    <a:pt x="193865" y="280282"/>
                  </a:lnTo>
                  <a:lnTo>
                    <a:pt x="196858" y="294583"/>
                  </a:lnTo>
                  <a:lnTo>
                    <a:pt x="195344" y="306457"/>
                  </a:lnTo>
                  <a:lnTo>
                    <a:pt x="184303" y="325889"/>
                  </a:lnTo>
                  <a:lnTo>
                    <a:pt x="175276" y="332007"/>
                  </a:lnTo>
                  <a:lnTo>
                    <a:pt x="152767" y="338804"/>
                  </a:lnTo>
                  <a:lnTo>
                    <a:pt x="100189" y="334763"/>
                  </a:lnTo>
                  <a:lnTo>
                    <a:pt x="44743" y="325819"/>
                  </a:lnTo>
                  <a:lnTo>
                    <a:pt x="2803" y="3231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863544" y="1958300"/>
              <a:ext cx="94757" cy="153881"/>
            </a:xfrm>
            <a:custGeom>
              <a:avLst/>
              <a:gdLst/>
              <a:ahLst/>
              <a:cxnLst/>
              <a:rect l="0" t="0" r="0" b="0"/>
              <a:pathLst>
                <a:path w="94757" h="153881">
                  <a:moveTo>
                    <a:pt x="0" y="84228"/>
                  </a:moveTo>
                  <a:lnTo>
                    <a:pt x="16810" y="103379"/>
                  </a:lnTo>
                  <a:lnTo>
                    <a:pt x="49498" y="151856"/>
                  </a:lnTo>
                  <a:lnTo>
                    <a:pt x="51716" y="153880"/>
                  </a:lnTo>
                  <a:lnTo>
                    <a:pt x="18906" y="93777"/>
                  </a:lnTo>
                  <a:lnTo>
                    <a:pt x="7421" y="62881"/>
                  </a:lnTo>
                  <a:lnTo>
                    <a:pt x="6418" y="41985"/>
                  </a:lnTo>
                  <a:lnTo>
                    <a:pt x="7788" y="31500"/>
                  </a:lnTo>
                  <a:lnTo>
                    <a:pt x="13381" y="23339"/>
                  </a:lnTo>
                  <a:lnTo>
                    <a:pt x="32073" y="1115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065049" y="1968829"/>
              <a:ext cx="123145" cy="159561"/>
            </a:xfrm>
            <a:custGeom>
              <a:avLst/>
              <a:gdLst/>
              <a:ahLst/>
              <a:cxnLst/>
              <a:rect l="0" t="0" r="0" b="0"/>
              <a:pathLst>
                <a:path w="123145" h="159561">
                  <a:moveTo>
                    <a:pt x="9065" y="21057"/>
                  </a:moveTo>
                  <a:lnTo>
                    <a:pt x="0" y="79673"/>
                  </a:lnTo>
                  <a:lnTo>
                    <a:pt x="4559" y="114464"/>
                  </a:lnTo>
                  <a:lnTo>
                    <a:pt x="18908" y="141410"/>
                  </a:lnTo>
                  <a:lnTo>
                    <a:pt x="34496" y="153705"/>
                  </a:lnTo>
                  <a:lnTo>
                    <a:pt x="43567" y="158622"/>
                  </a:lnTo>
                  <a:lnTo>
                    <a:pt x="53123" y="159560"/>
                  </a:lnTo>
                  <a:lnTo>
                    <a:pt x="73100" y="154364"/>
                  </a:lnTo>
                  <a:lnTo>
                    <a:pt x="90557" y="141136"/>
                  </a:lnTo>
                  <a:lnTo>
                    <a:pt x="104945" y="123558"/>
                  </a:lnTo>
                  <a:lnTo>
                    <a:pt x="115239" y="104047"/>
                  </a:lnTo>
                  <a:lnTo>
                    <a:pt x="122974" y="54521"/>
                  </a:lnTo>
                  <a:lnTo>
                    <a:pt x="123144" y="18234"/>
                  </a:lnTo>
                  <a:lnTo>
                    <a:pt x="121382" y="12156"/>
                  </a:lnTo>
                  <a:lnTo>
                    <a:pt x="11435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242570" y="1953577"/>
              <a:ext cx="147400" cy="152283"/>
            </a:xfrm>
            <a:custGeom>
              <a:avLst/>
              <a:gdLst/>
              <a:ahLst/>
              <a:cxnLst/>
              <a:rect l="0" t="0" r="0" b="0"/>
              <a:pathLst>
                <a:path w="147400" h="152283">
                  <a:moveTo>
                    <a:pt x="0" y="46837"/>
                  </a:moveTo>
                  <a:lnTo>
                    <a:pt x="55044" y="63626"/>
                  </a:lnTo>
                  <a:lnTo>
                    <a:pt x="91828" y="65460"/>
                  </a:lnTo>
                  <a:lnTo>
                    <a:pt x="114512" y="61743"/>
                  </a:lnTo>
                  <a:lnTo>
                    <a:pt x="123134" y="56774"/>
                  </a:lnTo>
                  <a:lnTo>
                    <a:pt x="135835" y="41895"/>
                  </a:lnTo>
                  <a:lnTo>
                    <a:pt x="137350" y="33014"/>
                  </a:lnTo>
                  <a:lnTo>
                    <a:pt x="132794" y="13787"/>
                  </a:lnTo>
                  <a:lnTo>
                    <a:pt x="125964" y="7256"/>
                  </a:lnTo>
                  <a:lnTo>
                    <a:pt x="105896" y="0"/>
                  </a:lnTo>
                  <a:lnTo>
                    <a:pt x="84499" y="3014"/>
                  </a:lnTo>
                  <a:lnTo>
                    <a:pt x="55842" y="17865"/>
                  </a:lnTo>
                  <a:lnTo>
                    <a:pt x="41196" y="31621"/>
                  </a:lnTo>
                  <a:lnTo>
                    <a:pt x="30787" y="49433"/>
                  </a:lnTo>
                  <a:lnTo>
                    <a:pt x="23940" y="90370"/>
                  </a:lnTo>
                  <a:lnTo>
                    <a:pt x="28577" y="113368"/>
                  </a:lnTo>
                  <a:lnTo>
                    <a:pt x="39607" y="131389"/>
                  </a:lnTo>
                  <a:lnTo>
                    <a:pt x="56207" y="147197"/>
                  </a:lnTo>
                  <a:lnTo>
                    <a:pt x="66717" y="151178"/>
                  </a:lnTo>
                  <a:lnTo>
                    <a:pt x="114087" y="152282"/>
                  </a:lnTo>
                  <a:lnTo>
                    <a:pt x="147399" y="1521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474197" y="2000914"/>
              <a:ext cx="157928" cy="146900"/>
            </a:xfrm>
            <a:custGeom>
              <a:avLst/>
              <a:gdLst/>
              <a:ahLst/>
              <a:cxnLst/>
              <a:rect l="0" t="0" r="0" b="0"/>
              <a:pathLst>
                <a:path w="157928" h="146900">
                  <a:moveTo>
                    <a:pt x="0" y="31086"/>
                  </a:moveTo>
                  <a:lnTo>
                    <a:pt x="11452" y="80016"/>
                  </a:lnTo>
                  <a:lnTo>
                    <a:pt x="24748" y="133558"/>
                  </a:lnTo>
                  <a:lnTo>
                    <a:pt x="25857" y="135665"/>
                  </a:lnTo>
                  <a:lnTo>
                    <a:pt x="16331" y="82061"/>
                  </a:lnTo>
                  <a:lnTo>
                    <a:pt x="17836" y="38651"/>
                  </a:lnTo>
                  <a:lnTo>
                    <a:pt x="25864" y="16510"/>
                  </a:lnTo>
                  <a:lnTo>
                    <a:pt x="31281" y="7331"/>
                  </a:lnTo>
                  <a:lnTo>
                    <a:pt x="38401" y="2381"/>
                  </a:lnTo>
                  <a:lnTo>
                    <a:pt x="46658" y="251"/>
                  </a:lnTo>
                  <a:lnTo>
                    <a:pt x="55671" y="0"/>
                  </a:lnTo>
                  <a:lnTo>
                    <a:pt x="75045" y="5962"/>
                  </a:lnTo>
                  <a:lnTo>
                    <a:pt x="85125" y="10827"/>
                  </a:lnTo>
                  <a:lnTo>
                    <a:pt x="99444" y="25591"/>
                  </a:lnTo>
                  <a:lnTo>
                    <a:pt x="125829" y="84170"/>
                  </a:lnTo>
                  <a:lnTo>
                    <a:pt x="157927" y="1468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721291" y="1863544"/>
              <a:ext cx="37176" cy="273742"/>
            </a:xfrm>
            <a:custGeom>
              <a:avLst/>
              <a:gdLst/>
              <a:ahLst/>
              <a:cxnLst/>
              <a:rect l="0" t="0" r="0" b="0"/>
              <a:pathLst>
                <a:path w="37176" h="273742">
                  <a:moveTo>
                    <a:pt x="5589" y="0"/>
                  </a:moveTo>
                  <a:lnTo>
                    <a:pt x="0" y="16767"/>
                  </a:lnTo>
                  <a:lnTo>
                    <a:pt x="4442" y="63450"/>
                  </a:lnTo>
                  <a:lnTo>
                    <a:pt x="13308" y="110956"/>
                  </a:lnTo>
                  <a:lnTo>
                    <a:pt x="22174" y="160908"/>
                  </a:lnTo>
                  <a:lnTo>
                    <a:pt x="28882" y="217181"/>
                  </a:lnTo>
                  <a:lnTo>
                    <a:pt x="37175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653181" y="1937243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72485" y="7236"/>
                  </a:lnTo>
                  <a:lnTo>
                    <a:pt x="116263" y="9878"/>
                  </a:lnTo>
                  <a:lnTo>
                    <a:pt x="59750" y="159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7" name="Freeform 146"/>
          <p:cNvSpPr/>
          <p:nvPr/>
        </p:nvSpPr>
        <p:spPr>
          <a:xfrm>
            <a:off x="4868628" y="2642653"/>
            <a:ext cx="6067" cy="157928"/>
          </a:xfrm>
          <a:custGeom>
            <a:avLst/>
            <a:gdLst/>
            <a:ahLst/>
            <a:cxnLst/>
            <a:rect l="0" t="0" r="0" b="0"/>
            <a:pathLst>
              <a:path w="6067" h="157928">
                <a:moveTo>
                  <a:pt x="6066" y="0"/>
                </a:moveTo>
                <a:lnTo>
                  <a:pt x="6066" y="58616"/>
                </a:lnTo>
                <a:lnTo>
                  <a:pt x="0" y="111620"/>
                </a:lnTo>
                <a:lnTo>
                  <a:pt x="6066" y="1579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Freeform 147"/>
          <p:cNvSpPr/>
          <p:nvPr/>
        </p:nvSpPr>
        <p:spPr>
          <a:xfrm>
            <a:off x="4674653" y="3432290"/>
            <a:ext cx="10529" cy="157928"/>
          </a:xfrm>
          <a:custGeom>
            <a:avLst/>
            <a:gdLst/>
            <a:ahLst/>
            <a:cxnLst/>
            <a:rect l="0" t="0" r="0" b="0"/>
            <a:pathLst>
              <a:path w="10529" h="157928">
                <a:moveTo>
                  <a:pt x="0" y="0"/>
                </a:moveTo>
                <a:lnTo>
                  <a:pt x="0" y="54144"/>
                </a:lnTo>
                <a:lnTo>
                  <a:pt x="7235" y="114625"/>
                </a:lnTo>
                <a:lnTo>
                  <a:pt x="10528" y="1579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2" name="Group 151"/>
          <p:cNvGrpSpPr/>
          <p:nvPr/>
        </p:nvGrpSpPr>
        <p:grpSpPr>
          <a:xfrm>
            <a:off x="3579689" y="2947979"/>
            <a:ext cx="294799" cy="117986"/>
            <a:chOff x="3579689" y="2947979"/>
            <a:chExt cx="294799" cy="117986"/>
          </a:xfrm>
        </p:grpSpPr>
        <p:sp>
          <p:nvSpPr>
            <p:cNvPr id="149" name="Freeform 148"/>
            <p:cNvSpPr/>
            <p:nvPr/>
          </p:nvSpPr>
          <p:spPr>
            <a:xfrm>
              <a:off x="3632331" y="2947979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99464" y="3119"/>
                  </a:lnTo>
                  <a:lnTo>
                    <a:pt x="137748" y="9553"/>
                  </a:lnTo>
                  <a:lnTo>
                    <a:pt x="75606" y="10336"/>
                  </a:lnTo>
                  <a:lnTo>
                    <a:pt x="15676" y="1773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590217" y="3053264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162482" y="0"/>
                  </a:lnTo>
                  <a:lnTo>
                    <a:pt x="107138" y="0"/>
                  </a:lnTo>
                  <a:lnTo>
                    <a:pt x="4421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579689" y="3053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5801202" y="3074321"/>
            <a:ext cx="294799" cy="100823"/>
            <a:chOff x="5801202" y="3074321"/>
            <a:chExt cx="294799" cy="100823"/>
          </a:xfrm>
        </p:grpSpPr>
        <p:sp>
          <p:nvSpPr>
            <p:cNvPr id="153" name="Freeform 152"/>
            <p:cNvSpPr/>
            <p:nvPr/>
          </p:nvSpPr>
          <p:spPr>
            <a:xfrm>
              <a:off x="5843316" y="3074321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10528"/>
                  </a:moveTo>
                  <a:lnTo>
                    <a:pt x="194067" y="10528"/>
                  </a:lnTo>
                  <a:lnTo>
                    <a:pt x="141062" y="9358"/>
                  </a:lnTo>
                  <a:lnTo>
                    <a:pt x="79190" y="1464"/>
                  </a:lnTo>
                  <a:lnTo>
                    <a:pt x="19685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801202" y="3158549"/>
              <a:ext cx="284270" cy="16595"/>
            </a:xfrm>
            <a:custGeom>
              <a:avLst/>
              <a:gdLst/>
              <a:ahLst/>
              <a:cxnLst/>
              <a:rect l="0" t="0" r="0" b="0"/>
              <a:pathLst>
                <a:path w="284270" h="16595">
                  <a:moveTo>
                    <a:pt x="284269" y="10528"/>
                  </a:moveTo>
                  <a:lnTo>
                    <a:pt x="241577" y="13648"/>
                  </a:lnTo>
                  <a:lnTo>
                    <a:pt x="220842" y="16594"/>
                  </a:lnTo>
                  <a:lnTo>
                    <a:pt x="172694" y="12073"/>
                  </a:lnTo>
                  <a:lnTo>
                    <a:pt x="113141" y="10834"/>
                  </a:lnTo>
                  <a:lnTo>
                    <a:pt x="50557" y="22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6" name="Freeform 155"/>
          <p:cNvSpPr/>
          <p:nvPr/>
        </p:nvSpPr>
        <p:spPr>
          <a:xfrm>
            <a:off x="3874487" y="2779523"/>
            <a:ext cx="230164" cy="120320"/>
          </a:xfrm>
          <a:custGeom>
            <a:avLst/>
            <a:gdLst/>
            <a:ahLst/>
            <a:cxnLst/>
            <a:rect l="0" t="0" r="0" b="0"/>
            <a:pathLst>
              <a:path w="230164" h="120320">
                <a:moveTo>
                  <a:pt x="221098" y="0"/>
                </a:moveTo>
                <a:lnTo>
                  <a:pt x="229431" y="37478"/>
                </a:lnTo>
                <a:lnTo>
                  <a:pt x="230163" y="49552"/>
                </a:lnTo>
                <a:lnTo>
                  <a:pt x="224737" y="69206"/>
                </a:lnTo>
                <a:lnTo>
                  <a:pt x="220015" y="77723"/>
                </a:lnTo>
                <a:lnTo>
                  <a:pt x="205409" y="90306"/>
                </a:lnTo>
                <a:lnTo>
                  <a:pt x="146946" y="115423"/>
                </a:lnTo>
                <a:lnTo>
                  <a:pt x="126140" y="120319"/>
                </a:lnTo>
                <a:lnTo>
                  <a:pt x="84188" y="113931"/>
                </a:lnTo>
                <a:lnTo>
                  <a:pt x="26684" y="106423"/>
                </a:lnTo>
                <a:lnTo>
                  <a:pt x="0" y="10528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Freeform 156"/>
          <p:cNvSpPr/>
          <p:nvPr/>
        </p:nvSpPr>
        <p:spPr>
          <a:xfrm>
            <a:off x="5432704" y="3400704"/>
            <a:ext cx="231628" cy="136872"/>
          </a:xfrm>
          <a:custGeom>
            <a:avLst/>
            <a:gdLst/>
            <a:ahLst/>
            <a:cxnLst/>
            <a:rect l="0" t="0" r="0" b="0"/>
            <a:pathLst>
              <a:path w="231628" h="136872">
                <a:moveTo>
                  <a:pt x="231627" y="0"/>
                </a:moveTo>
                <a:lnTo>
                  <a:pt x="214860" y="5590"/>
                </a:lnTo>
                <a:lnTo>
                  <a:pt x="197269" y="5214"/>
                </a:lnTo>
                <a:lnTo>
                  <a:pt x="177753" y="3487"/>
                </a:lnTo>
                <a:lnTo>
                  <a:pt x="126180" y="14960"/>
                </a:lnTo>
                <a:lnTo>
                  <a:pt x="100298" y="30429"/>
                </a:lnTo>
                <a:lnTo>
                  <a:pt x="42194" y="84320"/>
                </a:lnTo>
                <a:lnTo>
                  <a:pt x="0" y="13687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0" name="Group 159"/>
          <p:cNvGrpSpPr/>
          <p:nvPr/>
        </p:nvGrpSpPr>
        <p:grpSpPr>
          <a:xfrm>
            <a:off x="3421761" y="3295419"/>
            <a:ext cx="156735" cy="231628"/>
            <a:chOff x="3421761" y="3295419"/>
            <a:chExt cx="156735" cy="231628"/>
          </a:xfrm>
        </p:grpSpPr>
        <p:sp>
          <p:nvSpPr>
            <p:cNvPr id="158" name="Freeform 157"/>
            <p:cNvSpPr/>
            <p:nvPr/>
          </p:nvSpPr>
          <p:spPr>
            <a:xfrm>
              <a:off x="3421761" y="3379647"/>
              <a:ext cx="67043" cy="147400"/>
            </a:xfrm>
            <a:custGeom>
              <a:avLst/>
              <a:gdLst/>
              <a:ahLst/>
              <a:cxnLst/>
              <a:rect l="0" t="0" r="0" b="0"/>
              <a:pathLst>
                <a:path w="67043" h="147400">
                  <a:moveTo>
                    <a:pt x="0" y="0"/>
                  </a:moveTo>
                  <a:lnTo>
                    <a:pt x="47876" y="45782"/>
                  </a:lnTo>
                  <a:lnTo>
                    <a:pt x="65739" y="84953"/>
                  </a:lnTo>
                  <a:lnTo>
                    <a:pt x="67042" y="105607"/>
                  </a:lnTo>
                  <a:lnTo>
                    <a:pt x="63722" y="124146"/>
                  </a:lnTo>
                  <a:lnTo>
                    <a:pt x="52643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484932" y="3295419"/>
              <a:ext cx="93564" cy="221100"/>
            </a:xfrm>
            <a:custGeom>
              <a:avLst/>
              <a:gdLst/>
              <a:ahLst/>
              <a:cxnLst/>
              <a:rect l="0" t="0" r="0" b="0"/>
              <a:pathLst>
                <a:path w="93564" h="221100">
                  <a:moveTo>
                    <a:pt x="0" y="0"/>
                  </a:moveTo>
                  <a:lnTo>
                    <a:pt x="63333" y="63334"/>
                  </a:lnTo>
                  <a:lnTo>
                    <a:pt x="76112" y="78451"/>
                  </a:lnTo>
                  <a:lnTo>
                    <a:pt x="85690" y="96868"/>
                  </a:lnTo>
                  <a:lnTo>
                    <a:pt x="93563" y="159130"/>
                  </a:lnTo>
                  <a:lnTo>
                    <a:pt x="91283" y="194159"/>
                  </a:lnTo>
                  <a:lnTo>
                    <a:pt x="84228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5913103" y="2768994"/>
            <a:ext cx="182898" cy="221100"/>
            <a:chOff x="5913103" y="2768994"/>
            <a:chExt cx="182898" cy="221100"/>
          </a:xfrm>
        </p:grpSpPr>
        <p:sp>
          <p:nvSpPr>
            <p:cNvPr id="161" name="Freeform 160"/>
            <p:cNvSpPr/>
            <p:nvPr/>
          </p:nvSpPr>
          <p:spPr>
            <a:xfrm>
              <a:off x="6040413" y="2768994"/>
              <a:ext cx="55588" cy="157929"/>
            </a:xfrm>
            <a:custGeom>
              <a:avLst/>
              <a:gdLst/>
              <a:ahLst/>
              <a:cxnLst/>
              <a:rect l="0" t="0" r="0" b="0"/>
              <a:pathLst>
                <a:path w="55588" h="157929">
                  <a:moveTo>
                    <a:pt x="24001" y="0"/>
                  </a:moveTo>
                  <a:lnTo>
                    <a:pt x="282" y="43963"/>
                  </a:lnTo>
                  <a:lnTo>
                    <a:pt x="0" y="53875"/>
                  </a:lnTo>
                  <a:lnTo>
                    <a:pt x="16826" y="105447"/>
                  </a:lnTo>
                  <a:lnTo>
                    <a:pt x="38225" y="137856"/>
                  </a:lnTo>
                  <a:lnTo>
                    <a:pt x="55587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913103" y="2768994"/>
              <a:ext cx="130255" cy="221100"/>
            </a:xfrm>
            <a:custGeom>
              <a:avLst/>
              <a:gdLst/>
              <a:ahLst/>
              <a:cxnLst/>
              <a:rect l="0" t="0" r="0" b="0"/>
              <a:pathLst>
                <a:path w="130255" h="221100">
                  <a:moveTo>
                    <a:pt x="24969" y="0"/>
                  </a:moveTo>
                  <a:lnTo>
                    <a:pt x="9328" y="17981"/>
                  </a:lnTo>
                  <a:lnTo>
                    <a:pt x="1250" y="34898"/>
                  </a:lnTo>
                  <a:lnTo>
                    <a:pt x="0" y="57235"/>
                  </a:lnTo>
                  <a:lnTo>
                    <a:pt x="4513" y="80420"/>
                  </a:lnTo>
                  <a:lnTo>
                    <a:pt x="32441" y="136445"/>
                  </a:lnTo>
                  <a:lnTo>
                    <a:pt x="84785" y="196379"/>
                  </a:lnTo>
                  <a:lnTo>
                    <a:pt x="130254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4" name="Freeform 163"/>
          <p:cNvSpPr/>
          <p:nvPr/>
        </p:nvSpPr>
        <p:spPr>
          <a:xfrm>
            <a:off x="3379647" y="4474611"/>
            <a:ext cx="2137287" cy="705411"/>
          </a:xfrm>
          <a:custGeom>
            <a:avLst/>
            <a:gdLst/>
            <a:ahLst/>
            <a:cxnLst/>
            <a:rect l="0" t="0" r="0" b="0"/>
            <a:pathLst>
              <a:path w="2137287" h="705411">
                <a:moveTo>
                  <a:pt x="0" y="0"/>
                </a:moveTo>
                <a:lnTo>
                  <a:pt x="2137286" y="0"/>
                </a:lnTo>
                <a:lnTo>
                  <a:pt x="2137286" y="705410"/>
                </a:lnTo>
                <a:lnTo>
                  <a:pt x="0" y="70541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Freeform 164"/>
          <p:cNvSpPr/>
          <p:nvPr/>
        </p:nvSpPr>
        <p:spPr>
          <a:xfrm>
            <a:off x="4495668" y="4390383"/>
            <a:ext cx="10530" cy="168457"/>
          </a:xfrm>
          <a:custGeom>
            <a:avLst/>
            <a:gdLst/>
            <a:ahLst/>
            <a:cxnLst/>
            <a:rect l="0" t="0" r="0" b="0"/>
            <a:pathLst>
              <a:path w="10530" h="168457">
                <a:moveTo>
                  <a:pt x="10529" y="0"/>
                </a:moveTo>
                <a:lnTo>
                  <a:pt x="2195" y="37478"/>
                </a:lnTo>
                <a:lnTo>
                  <a:pt x="434" y="94491"/>
                </a:lnTo>
                <a:lnTo>
                  <a:pt x="57" y="155481"/>
                </a:lnTo>
                <a:lnTo>
                  <a:pt x="0" y="1684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Freeform 165"/>
          <p:cNvSpPr/>
          <p:nvPr/>
        </p:nvSpPr>
        <p:spPr>
          <a:xfrm>
            <a:off x="4537782" y="5106321"/>
            <a:ext cx="1" cy="200042"/>
          </a:xfrm>
          <a:custGeom>
            <a:avLst/>
            <a:gdLst/>
            <a:ahLst/>
            <a:cxnLst/>
            <a:rect l="0" t="0" r="0" b="0"/>
            <a:pathLst>
              <a:path w="1" h="200042">
                <a:moveTo>
                  <a:pt x="0" y="0"/>
                </a:moveTo>
                <a:lnTo>
                  <a:pt x="0" y="58617"/>
                </a:lnTo>
                <a:lnTo>
                  <a:pt x="0" y="113961"/>
                </a:lnTo>
                <a:lnTo>
                  <a:pt x="0" y="170646"/>
                </a:lnTo>
                <a:lnTo>
                  <a:pt x="0" y="2000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9" name="Group 168"/>
          <p:cNvGrpSpPr/>
          <p:nvPr/>
        </p:nvGrpSpPr>
        <p:grpSpPr>
          <a:xfrm>
            <a:off x="3316476" y="4748352"/>
            <a:ext cx="168457" cy="115814"/>
            <a:chOff x="3316476" y="4748352"/>
            <a:chExt cx="168457" cy="115814"/>
          </a:xfrm>
        </p:grpSpPr>
        <p:sp>
          <p:nvSpPr>
            <p:cNvPr id="167" name="Freeform 166"/>
            <p:cNvSpPr/>
            <p:nvPr/>
          </p:nvSpPr>
          <p:spPr>
            <a:xfrm>
              <a:off x="3337533" y="474835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4708" y="3119"/>
                  </a:lnTo>
                  <a:lnTo>
                    <a:pt x="45331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316476" y="4853637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8469" y="3120"/>
                  </a:lnTo>
                  <a:lnTo>
                    <a:pt x="39338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5453761" y="4737823"/>
            <a:ext cx="147400" cy="115815"/>
            <a:chOff x="5453761" y="4737823"/>
            <a:chExt cx="147400" cy="115815"/>
          </a:xfrm>
        </p:grpSpPr>
        <p:sp>
          <p:nvSpPr>
            <p:cNvPr id="170" name="Freeform 169"/>
            <p:cNvSpPr/>
            <p:nvPr/>
          </p:nvSpPr>
          <p:spPr>
            <a:xfrm>
              <a:off x="5453761" y="4737823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31586"/>
                  </a:moveTo>
                  <a:lnTo>
                    <a:pt x="93525" y="13628"/>
                  </a:lnTo>
                  <a:lnTo>
                    <a:pt x="49280" y="30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485347" y="4853637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3" name="Freeform 172"/>
          <p:cNvSpPr/>
          <p:nvPr/>
        </p:nvSpPr>
        <p:spPr>
          <a:xfrm>
            <a:off x="3390176" y="4464082"/>
            <a:ext cx="157928" cy="197713"/>
          </a:xfrm>
          <a:custGeom>
            <a:avLst/>
            <a:gdLst/>
            <a:ahLst/>
            <a:cxnLst/>
            <a:rect l="0" t="0" r="0" b="0"/>
            <a:pathLst>
              <a:path w="157928" h="197713">
                <a:moveTo>
                  <a:pt x="157927" y="0"/>
                </a:moveTo>
                <a:lnTo>
                  <a:pt x="149594" y="37479"/>
                </a:lnTo>
                <a:lnTo>
                  <a:pt x="151169" y="72327"/>
                </a:lnTo>
                <a:lnTo>
                  <a:pt x="153754" y="94147"/>
                </a:lnTo>
                <a:lnTo>
                  <a:pt x="148467" y="152909"/>
                </a:lnTo>
                <a:lnTo>
                  <a:pt x="147715" y="188026"/>
                </a:lnTo>
                <a:lnTo>
                  <a:pt x="144100" y="194371"/>
                </a:lnTo>
                <a:lnTo>
                  <a:pt x="138181" y="197431"/>
                </a:lnTo>
                <a:lnTo>
                  <a:pt x="122245" y="197712"/>
                </a:lnTo>
                <a:lnTo>
                  <a:pt x="61641" y="183152"/>
                </a:lnTo>
                <a:lnTo>
                  <a:pt x="0" y="1789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Freeform 173"/>
          <p:cNvSpPr/>
          <p:nvPr/>
        </p:nvSpPr>
        <p:spPr>
          <a:xfrm>
            <a:off x="5323682" y="5001164"/>
            <a:ext cx="193252" cy="168329"/>
          </a:xfrm>
          <a:custGeom>
            <a:avLst/>
            <a:gdLst/>
            <a:ahLst/>
            <a:cxnLst/>
            <a:rect l="0" t="0" r="0" b="0"/>
            <a:pathLst>
              <a:path w="193252" h="168329">
                <a:moveTo>
                  <a:pt x="193251" y="10401"/>
                </a:moveTo>
                <a:lnTo>
                  <a:pt x="150559" y="7281"/>
                </a:lnTo>
                <a:lnTo>
                  <a:pt x="90012" y="848"/>
                </a:lnTo>
                <a:lnTo>
                  <a:pt x="35034" y="65"/>
                </a:lnTo>
                <a:lnTo>
                  <a:pt x="21092" y="0"/>
                </a:lnTo>
                <a:lnTo>
                  <a:pt x="11798" y="4637"/>
                </a:lnTo>
                <a:lnTo>
                  <a:pt x="5602" y="12407"/>
                </a:lnTo>
                <a:lnTo>
                  <a:pt x="1471" y="22267"/>
                </a:lnTo>
                <a:lnTo>
                  <a:pt x="0" y="42580"/>
                </a:lnTo>
                <a:lnTo>
                  <a:pt x="4415" y="101943"/>
                </a:lnTo>
                <a:lnTo>
                  <a:pt x="11973" y="143516"/>
                </a:lnTo>
                <a:lnTo>
                  <a:pt x="14266" y="1683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Freeform 174"/>
          <p:cNvSpPr/>
          <p:nvPr/>
        </p:nvSpPr>
        <p:spPr>
          <a:xfrm>
            <a:off x="3400704" y="4990941"/>
            <a:ext cx="168457" cy="178552"/>
          </a:xfrm>
          <a:custGeom>
            <a:avLst/>
            <a:gdLst/>
            <a:ahLst/>
            <a:cxnLst/>
            <a:rect l="0" t="0" r="0" b="0"/>
            <a:pathLst>
              <a:path w="168457" h="178552">
                <a:moveTo>
                  <a:pt x="0" y="10095"/>
                </a:moveTo>
                <a:lnTo>
                  <a:pt x="37478" y="1762"/>
                </a:lnTo>
                <a:lnTo>
                  <a:pt x="88902" y="0"/>
                </a:lnTo>
                <a:lnTo>
                  <a:pt x="141780" y="1992"/>
                </a:lnTo>
                <a:lnTo>
                  <a:pt x="160890" y="10783"/>
                </a:lnTo>
                <a:lnTo>
                  <a:pt x="165751" y="18742"/>
                </a:lnTo>
                <a:lnTo>
                  <a:pt x="168331" y="78377"/>
                </a:lnTo>
                <a:lnTo>
                  <a:pt x="167262" y="132074"/>
                </a:lnTo>
                <a:lnTo>
                  <a:pt x="162383" y="163220"/>
                </a:lnTo>
                <a:lnTo>
                  <a:pt x="163238" y="168330"/>
                </a:lnTo>
                <a:lnTo>
                  <a:pt x="168456" y="17855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Freeform 175"/>
          <p:cNvSpPr/>
          <p:nvPr/>
        </p:nvSpPr>
        <p:spPr>
          <a:xfrm>
            <a:off x="5348477" y="4506197"/>
            <a:ext cx="157928" cy="147400"/>
          </a:xfrm>
          <a:custGeom>
            <a:avLst/>
            <a:gdLst/>
            <a:ahLst/>
            <a:cxnLst/>
            <a:rect l="0" t="0" r="0" b="0"/>
            <a:pathLst>
              <a:path w="157928" h="147400">
                <a:moveTo>
                  <a:pt x="157927" y="147399"/>
                </a:moveTo>
                <a:lnTo>
                  <a:pt x="115235" y="144279"/>
                </a:lnTo>
                <a:lnTo>
                  <a:pt x="54689" y="136676"/>
                </a:lnTo>
                <a:lnTo>
                  <a:pt x="27425" y="131714"/>
                </a:lnTo>
                <a:lnTo>
                  <a:pt x="18283" y="125244"/>
                </a:lnTo>
                <a:lnTo>
                  <a:pt x="12189" y="116251"/>
                </a:lnTo>
                <a:lnTo>
                  <a:pt x="6587" y="94951"/>
                </a:lnTo>
                <a:lnTo>
                  <a:pt x="2792" y="3277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400082" y="210569"/>
            <a:ext cx="2400499" cy="521487"/>
            <a:chOff x="400082" y="210569"/>
            <a:chExt cx="2400499" cy="521487"/>
          </a:xfrm>
        </p:grpSpPr>
        <p:sp>
          <p:nvSpPr>
            <p:cNvPr id="2" name="Freeform 1"/>
            <p:cNvSpPr/>
            <p:nvPr/>
          </p:nvSpPr>
          <p:spPr>
            <a:xfrm>
              <a:off x="526424" y="273740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11179" y="11179"/>
                  </a:lnTo>
                  <a:lnTo>
                    <a:pt x="20276" y="69539"/>
                  </a:lnTo>
                  <a:lnTo>
                    <a:pt x="27715" y="125889"/>
                  </a:lnTo>
                  <a:lnTo>
                    <a:pt x="30439" y="175601"/>
                  </a:lnTo>
                  <a:lnTo>
                    <a:pt x="32416" y="230235"/>
                  </a:lnTo>
                  <a:lnTo>
                    <a:pt x="36732" y="281915"/>
                  </a:lnTo>
                  <a:lnTo>
                    <a:pt x="35043" y="305450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0082" y="216468"/>
              <a:ext cx="374756" cy="394185"/>
            </a:xfrm>
            <a:custGeom>
              <a:avLst/>
              <a:gdLst/>
              <a:ahLst/>
              <a:cxnLst/>
              <a:rect l="0" t="0" r="0" b="0"/>
              <a:pathLst>
                <a:path w="374756" h="394185">
                  <a:moveTo>
                    <a:pt x="0" y="46744"/>
                  </a:moveTo>
                  <a:lnTo>
                    <a:pt x="17981" y="31103"/>
                  </a:lnTo>
                  <a:lnTo>
                    <a:pt x="75524" y="8307"/>
                  </a:lnTo>
                  <a:lnTo>
                    <a:pt x="115055" y="0"/>
                  </a:lnTo>
                  <a:lnTo>
                    <a:pt x="163292" y="2738"/>
                  </a:lnTo>
                  <a:lnTo>
                    <a:pt x="213460" y="5239"/>
                  </a:lnTo>
                  <a:lnTo>
                    <a:pt x="272926" y="15972"/>
                  </a:lnTo>
                  <a:lnTo>
                    <a:pt x="299115" y="23709"/>
                  </a:lnTo>
                  <a:lnTo>
                    <a:pt x="334992" y="47740"/>
                  </a:lnTo>
                  <a:lnTo>
                    <a:pt x="364609" y="80606"/>
                  </a:lnTo>
                  <a:lnTo>
                    <a:pt x="372619" y="103518"/>
                  </a:lnTo>
                  <a:lnTo>
                    <a:pt x="374755" y="116179"/>
                  </a:lnTo>
                  <a:lnTo>
                    <a:pt x="372669" y="128129"/>
                  </a:lnTo>
                  <a:lnTo>
                    <a:pt x="360993" y="150765"/>
                  </a:lnTo>
                  <a:lnTo>
                    <a:pt x="344105" y="166285"/>
                  </a:lnTo>
                  <a:lnTo>
                    <a:pt x="287123" y="196973"/>
                  </a:lnTo>
                  <a:lnTo>
                    <a:pt x="232003" y="218158"/>
                  </a:lnTo>
                  <a:lnTo>
                    <a:pt x="194564" y="223485"/>
                  </a:lnTo>
                  <a:lnTo>
                    <a:pt x="187031" y="227742"/>
                  </a:lnTo>
                  <a:lnTo>
                    <a:pt x="183179" y="234090"/>
                  </a:lnTo>
                  <a:lnTo>
                    <a:pt x="181781" y="241831"/>
                  </a:lnTo>
                  <a:lnTo>
                    <a:pt x="183189" y="249332"/>
                  </a:lnTo>
                  <a:lnTo>
                    <a:pt x="190992" y="263905"/>
                  </a:lnTo>
                  <a:lnTo>
                    <a:pt x="252217" y="313441"/>
                  </a:lnTo>
                  <a:lnTo>
                    <a:pt x="305094" y="370931"/>
                  </a:lnTo>
                  <a:lnTo>
                    <a:pt x="312191" y="378682"/>
                  </a:lnTo>
                  <a:lnTo>
                    <a:pt x="329434" y="387294"/>
                  </a:lnTo>
                  <a:lnTo>
                    <a:pt x="357969" y="3941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47219" y="210569"/>
              <a:ext cx="216160" cy="389556"/>
            </a:xfrm>
            <a:custGeom>
              <a:avLst/>
              <a:gdLst/>
              <a:ahLst/>
              <a:cxnLst/>
              <a:rect l="0" t="0" r="0" b="0"/>
              <a:pathLst>
                <a:path w="216160" h="38955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2138" y="86933"/>
                  </a:lnTo>
                  <a:lnTo>
                    <a:pt x="18451" y="146201"/>
                  </a:lnTo>
                  <a:lnTo>
                    <a:pt x="30616" y="197725"/>
                  </a:lnTo>
                  <a:lnTo>
                    <a:pt x="35879" y="251274"/>
                  </a:lnTo>
                  <a:lnTo>
                    <a:pt x="40038" y="310724"/>
                  </a:lnTo>
                  <a:lnTo>
                    <a:pt x="46693" y="366869"/>
                  </a:lnTo>
                  <a:lnTo>
                    <a:pt x="47254" y="359195"/>
                  </a:lnTo>
                  <a:lnTo>
                    <a:pt x="41548" y="324546"/>
                  </a:lnTo>
                  <a:lnTo>
                    <a:pt x="52251" y="273499"/>
                  </a:lnTo>
                  <a:lnTo>
                    <a:pt x="67638" y="242084"/>
                  </a:lnTo>
                  <a:lnTo>
                    <a:pt x="76200" y="236259"/>
                  </a:lnTo>
                  <a:lnTo>
                    <a:pt x="98193" y="232906"/>
                  </a:lnTo>
                  <a:lnTo>
                    <a:pt x="120446" y="238435"/>
                  </a:lnTo>
                  <a:lnTo>
                    <a:pt x="149585" y="254701"/>
                  </a:lnTo>
                  <a:lnTo>
                    <a:pt x="173036" y="277459"/>
                  </a:lnTo>
                  <a:lnTo>
                    <a:pt x="206667" y="320808"/>
                  </a:lnTo>
                  <a:lnTo>
                    <a:pt x="214284" y="363930"/>
                  </a:lnTo>
                  <a:lnTo>
                    <a:pt x="216159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39813" y="449706"/>
              <a:ext cx="182567" cy="205379"/>
            </a:xfrm>
            <a:custGeom>
              <a:avLst/>
              <a:gdLst/>
              <a:ahLst/>
              <a:cxnLst/>
              <a:rect l="0" t="0" r="0" b="0"/>
              <a:pathLst>
                <a:path w="182567" h="205379">
                  <a:moveTo>
                    <a:pt x="113078" y="13547"/>
                  </a:moveTo>
                  <a:lnTo>
                    <a:pt x="96310" y="2369"/>
                  </a:lnTo>
                  <a:lnTo>
                    <a:pt x="78719" y="0"/>
                  </a:lnTo>
                  <a:lnTo>
                    <a:pt x="69115" y="1007"/>
                  </a:lnTo>
                  <a:lnTo>
                    <a:pt x="52205" y="8364"/>
                  </a:lnTo>
                  <a:lnTo>
                    <a:pt x="22285" y="32151"/>
                  </a:lnTo>
                  <a:lnTo>
                    <a:pt x="6498" y="63643"/>
                  </a:lnTo>
                  <a:lnTo>
                    <a:pt x="0" y="108199"/>
                  </a:lnTo>
                  <a:lnTo>
                    <a:pt x="3664" y="147267"/>
                  </a:lnTo>
                  <a:lnTo>
                    <a:pt x="17748" y="181070"/>
                  </a:lnTo>
                  <a:lnTo>
                    <a:pt x="33274" y="196406"/>
                  </a:lnTo>
                  <a:lnTo>
                    <a:pt x="42328" y="202134"/>
                  </a:lnTo>
                  <a:lnTo>
                    <a:pt x="61746" y="205378"/>
                  </a:lnTo>
                  <a:lnTo>
                    <a:pt x="82075" y="201751"/>
                  </a:lnTo>
                  <a:lnTo>
                    <a:pt x="112081" y="186555"/>
                  </a:lnTo>
                  <a:lnTo>
                    <a:pt x="158306" y="145522"/>
                  </a:lnTo>
                  <a:lnTo>
                    <a:pt x="172563" y="127185"/>
                  </a:lnTo>
                  <a:lnTo>
                    <a:pt x="180460" y="104217"/>
                  </a:lnTo>
                  <a:lnTo>
                    <a:pt x="182566" y="91541"/>
                  </a:lnTo>
                  <a:lnTo>
                    <a:pt x="178666" y="71218"/>
                  </a:lnTo>
                  <a:lnTo>
                    <a:pt x="163317" y="46623"/>
                  </a:lnTo>
                  <a:lnTo>
                    <a:pt x="144663" y="240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00290" y="490256"/>
              <a:ext cx="273742" cy="183808"/>
            </a:xfrm>
            <a:custGeom>
              <a:avLst/>
              <a:gdLst/>
              <a:ahLst/>
              <a:cxnLst/>
              <a:rect l="0" t="0" r="0" b="0"/>
              <a:pathLst>
                <a:path w="273742" h="183808">
                  <a:moveTo>
                    <a:pt x="0" y="57225"/>
                  </a:moveTo>
                  <a:lnTo>
                    <a:pt x="14572" y="99917"/>
                  </a:lnTo>
                  <a:lnTo>
                    <a:pt x="33814" y="141567"/>
                  </a:lnTo>
                  <a:lnTo>
                    <a:pt x="39655" y="178662"/>
                  </a:lnTo>
                  <a:lnTo>
                    <a:pt x="39304" y="183807"/>
                  </a:lnTo>
                  <a:lnTo>
                    <a:pt x="37901" y="183727"/>
                  </a:lnTo>
                  <a:lnTo>
                    <a:pt x="27244" y="158382"/>
                  </a:lnTo>
                  <a:lnTo>
                    <a:pt x="13538" y="97871"/>
                  </a:lnTo>
                  <a:lnTo>
                    <a:pt x="14206" y="71781"/>
                  </a:lnTo>
                  <a:lnTo>
                    <a:pt x="22301" y="48487"/>
                  </a:lnTo>
                  <a:lnTo>
                    <a:pt x="36818" y="32674"/>
                  </a:lnTo>
                  <a:lnTo>
                    <a:pt x="45602" y="26820"/>
                  </a:lnTo>
                  <a:lnTo>
                    <a:pt x="54968" y="25257"/>
                  </a:lnTo>
                  <a:lnTo>
                    <a:pt x="74733" y="29759"/>
                  </a:lnTo>
                  <a:lnTo>
                    <a:pt x="92096" y="42678"/>
                  </a:lnTo>
                  <a:lnTo>
                    <a:pt x="125992" y="82649"/>
                  </a:lnTo>
                  <a:lnTo>
                    <a:pt x="127278" y="81194"/>
                  </a:lnTo>
                  <a:lnTo>
                    <a:pt x="127635" y="37072"/>
                  </a:lnTo>
                  <a:lnTo>
                    <a:pt x="131986" y="15513"/>
                  </a:lnTo>
                  <a:lnTo>
                    <a:pt x="138293" y="8360"/>
                  </a:lnTo>
                  <a:lnTo>
                    <a:pt x="157780" y="412"/>
                  </a:lnTo>
                  <a:lnTo>
                    <a:pt x="178919" y="0"/>
                  </a:lnTo>
                  <a:lnTo>
                    <a:pt x="189469" y="1527"/>
                  </a:lnTo>
                  <a:lnTo>
                    <a:pt x="207431" y="12584"/>
                  </a:lnTo>
                  <a:lnTo>
                    <a:pt x="222043" y="29196"/>
                  </a:lnTo>
                  <a:lnTo>
                    <a:pt x="255877" y="89123"/>
                  </a:lnTo>
                  <a:lnTo>
                    <a:pt x="267928" y="120489"/>
                  </a:lnTo>
                  <a:lnTo>
                    <a:pt x="273741" y="1625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26673" y="263212"/>
              <a:ext cx="202895" cy="391269"/>
            </a:xfrm>
            <a:custGeom>
              <a:avLst/>
              <a:gdLst/>
              <a:ahLst/>
              <a:cxnLst/>
              <a:rect l="0" t="0" r="0" b="0"/>
              <a:pathLst>
                <a:path w="202895" h="391269">
                  <a:moveTo>
                    <a:pt x="0" y="0"/>
                  </a:moveTo>
                  <a:lnTo>
                    <a:pt x="16789" y="63450"/>
                  </a:lnTo>
                  <a:lnTo>
                    <a:pt x="19792" y="110957"/>
                  </a:lnTo>
                  <a:lnTo>
                    <a:pt x="23022" y="162078"/>
                  </a:lnTo>
                  <a:lnTo>
                    <a:pt x="35417" y="214269"/>
                  </a:lnTo>
                  <a:lnTo>
                    <a:pt x="41300" y="266778"/>
                  </a:lnTo>
                  <a:lnTo>
                    <a:pt x="47592" y="318211"/>
                  </a:lnTo>
                  <a:lnTo>
                    <a:pt x="40423" y="374985"/>
                  </a:lnTo>
                  <a:lnTo>
                    <a:pt x="36683" y="391268"/>
                  </a:lnTo>
                  <a:lnTo>
                    <a:pt x="37324" y="390697"/>
                  </a:lnTo>
                  <a:lnTo>
                    <a:pt x="38920" y="386806"/>
                  </a:lnTo>
                  <a:lnTo>
                    <a:pt x="41694" y="325906"/>
                  </a:lnTo>
                  <a:lnTo>
                    <a:pt x="44267" y="299265"/>
                  </a:lnTo>
                  <a:lnTo>
                    <a:pt x="53210" y="275726"/>
                  </a:lnTo>
                  <a:lnTo>
                    <a:pt x="76987" y="248333"/>
                  </a:lnTo>
                  <a:lnTo>
                    <a:pt x="87590" y="243934"/>
                  </a:lnTo>
                  <a:lnTo>
                    <a:pt x="111848" y="242166"/>
                  </a:lnTo>
                  <a:lnTo>
                    <a:pt x="151813" y="247748"/>
                  </a:lnTo>
                  <a:lnTo>
                    <a:pt x="173148" y="259849"/>
                  </a:lnTo>
                  <a:lnTo>
                    <a:pt x="189259" y="278095"/>
                  </a:lnTo>
                  <a:lnTo>
                    <a:pt x="200318" y="301802"/>
                  </a:lnTo>
                  <a:lnTo>
                    <a:pt x="202894" y="324817"/>
                  </a:lnTo>
                  <a:lnTo>
                    <a:pt x="201943" y="335868"/>
                  </a:lnTo>
                  <a:lnTo>
                    <a:pt x="197800" y="344405"/>
                  </a:lnTo>
                  <a:lnTo>
                    <a:pt x="183837" y="357010"/>
                  </a:lnTo>
                  <a:lnTo>
                    <a:pt x="156246" y="370683"/>
                  </a:lnTo>
                  <a:lnTo>
                    <a:pt x="120255" y="376554"/>
                  </a:lnTo>
                  <a:lnTo>
                    <a:pt x="67341" y="370132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61905" y="452725"/>
              <a:ext cx="130269" cy="170476"/>
            </a:xfrm>
            <a:custGeom>
              <a:avLst/>
              <a:gdLst/>
              <a:ahLst/>
              <a:cxnLst/>
              <a:rect l="0" t="0" r="0" b="0"/>
              <a:pathLst>
                <a:path w="130269" h="170476">
                  <a:moveTo>
                    <a:pt x="17452" y="10528"/>
                  </a:moveTo>
                  <a:lnTo>
                    <a:pt x="664" y="73979"/>
                  </a:lnTo>
                  <a:lnTo>
                    <a:pt x="0" y="119146"/>
                  </a:lnTo>
                  <a:lnTo>
                    <a:pt x="8136" y="144201"/>
                  </a:lnTo>
                  <a:lnTo>
                    <a:pt x="22670" y="160795"/>
                  </a:lnTo>
                  <a:lnTo>
                    <a:pt x="31459" y="166858"/>
                  </a:lnTo>
                  <a:lnTo>
                    <a:pt x="50584" y="170475"/>
                  </a:lnTo>
                  <a:lnTo>
                    <a:pt x="60597" y="169802"/>
                  </a:lnTo>
                  <a:lnTo>
                    <a:pt x="77962" y="162815"/>
                  </a:lnTo>
                  <a:lnTo>
                    <a:pt x="93478" y="150741"/>
                  </a:lnTo>
                  <a:lnTo>
                    <a:pt x="114198" y="124213"/>
                  </a:lnTo>
                  <a:lnTo>
                    <a:pt x="127096" y="92956"/>
                  </a:lnTo>
                  <a:lnTo>
                    <a:pt x="130268" y="54579"/>
                  </a:lnTo>
                  <a:lnTo>
                    <a:pt x="12273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89927" y="457664"/>
              <a:ext cx="158742" cy="182186"/>
            </a:xfrm>
            <a:custGeom>
              <a:avLst/>
              <a:gdLst/>
              <a:ahLst/>
              <a:cxnLst/>
              <a:rect l="0" t="0" r="0" b="0"/>
              <a:pathLst>
                <a:path w="158742" h="182186">
                  <a:moveTo>
                    <a:pt x="147399" y="5589"/>
                  </a:moveTo>
                  <a:lnTo>
                    <a:pt x="130631" y="0"/>
                  </a:lnTo>
                  <a:lnTo>
                    <a:pt x="97847" y="2114"/>
                  </a:lnTo>
                  <a:lnTo>
                    <a:pt x="47187" y="14478"/>
                  </a:lnTo>
                  <a:lnTo>
                    <a:pt x="28381" y="25528"/>
                  </a:lnTo>
                  <a:lnTo>
                    <a:pt x="24770" y="32920"/>
                  </a:lnTo>
                  <a:lnTo>
                    <a:pt x="24702" y="41357"/>
                  </a:lnTo>
                  <a:lnTo>
                    <a:pt x="26996" y="50491"/>
                  </a:lnTo>
                  <a:lnTo>
                    <a:pt x="33205" y="56581"/>
                  </a:lnTo>
                  <a:lnTo>
                    <a:pt x="94745" y="84502"/>
                  </a:lnTo>
                  <a:lnTo>
                    <a:pt x="141808" y="118118"/>
                  </a:lnTo>
                  <a:lnTo>
                    <a:pt x="158741" y="144606"/>
                  </a:lnTo>
                  <a:lnTo>
                    <a:pt x="158470" y="152079"/>
                  </a:lnTo>
                  <a:lnTo>
                    <a:pt x="154779" y="158232"/>
                  </a:lnTo>
                  <a:lnTo>
                    <a:pt x="141321" y="168187"/>
                  </a:lnTo>
                  <a:lnTo>
                    <a:pt x="123641" y="176511"/>
                  </a:lnTo>
                  <a:lnTo>
                    <a:pt x="82778" y="182185"/>
                  </a:lnTo>
                  <a:lnTo>
                    <a:pt x="20159" y="175926"/>
                  </a:lnTo>
                  <a:lnTo>
                    <a:pt x="0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5367" y="673823"/>
              <a:ext cx="1842489" cy="58233"/>
            </a:xfrm>
            <a:custGeom>
              <a:avLst/>
              <a:gdLst/>
              <a:ahLst/>
              <a:cxnLst/>
              <a:rect l="0" t="0" r="0" b="0"/>
              <a:pathLst>
                <a:path w="1842489" h="58233">
                  <a:moveTo>
                    <a:pt x="1842488" y="52643"/>
                  </a:moveTo>
                  <a:lnTo>
                    <a:pt x="1825720" y="58232"/>
                  </a:lnTo>
                  <a:lnTo>
                    <a:pt x="1792936" y="56119"/>
                  </a:lnTo>
                  <a:lnTo>
                    <a:pt x="1738766" y="46094"/>
                  </a:lnTo>
                  <a:lnTo>
                    <a:pt x="1679193" y="39781"/>
                  </a:lnTo>
                  <a:lnTo>
                    <a:pt x="1621759" y="33205"/>
                  </a:lnTo>
                  <a:lnTo>
                    <a:pt x="1560147" y="32065"/>
                  </a:lnTo>
                  <a:lnTo>
                    <a:pt x="1506797" y="26139"/>
                  </a:lnTo>
                  <a:lnTo>
                    <a:pt x="1444586" y="22563"/>
                  </a:lnTo>
                  <a:lnTo>
                    <a:pt x="1391058" y="15914"/>
                  </a:lnTo>
                  <a:lnTo>
                    <a:pt x="1328795" y="12125"/>
                  </a:lnTo>
                  <a:lnTo>
                    <a:pt x="1275252" y="11002"/>
                  </a:lnTo>
                  <a:lnTo>
                    <a:pt x="1215238" y="9452"/>
                  </a:lnTo>
                  <a:lnTo>
                    <a:pt x="1158323" y="2214"/>
                  </a:lnTo>
                  <a:lnTo>
                    <a:pt x="1102020" y="438"/>
                  </a:lnTo>
                  <a:lnTo>
                    <a:pt x="1045839" y="87"/>
                  </a:lnTo>
                  <a:lnTo>
                    <a:pt x="989681" y="17"/>
                  </a:lnTo>
                  <a:lnTo>
                    <a:pt x="927938" y="4"/>
                  </a:lnTo>
                  <a:lnTo>
                    <a:pt x="865581" y="1"/>
                  </a:lnTo>
                  <a:lnTo>
                    <a:pt x="812009" y="1"/>
                  </a:lnTo>
                  <a:lnTo>
                    <a:pt x="766501" y="0"/>
                  </a:lnTo>
                  <a:lnTo>
                    <a:pt x="706613" y="0"/>
                  </a:lnTo>
                  <a:lnTo>
                    <a:pt x="653774" y="0"/>
                  </a:lnTo>
                  <a:lnTo>
                    <a:pt x="593998" y="0"/>
                  </a:lnTo>
                  <a:lnTo>
                    <a:pt x="537130" y="0"/>
                  </a:lnTo>
                  <a:lnTo>
                    <a:pt x="485533" y="0"/>
                  </a:lnTo>
                  <a:lnTo>
                    <a:pt x="441571" y="0"/>
                  </a:lnTo>
                  <a:lnTo>
                    <a:pt x="394736" y="0"/>
                  </a:lnTo>
                  <a:lnTo>
                    <a:pt x="344686" y="5590"/>
                  </a:lnTo>
                  <a:lnTo>
                    <a:pt x="285273" y="9065"/>
                  </a:lnTo>
                  <a:lnTo>
                    <a:pt x="242602" y="9878"/>
                  </a:lnTo>
                  <a:lnTo>
                    <a:pt x="179117" y="10336"/>
                  </a:lnTo>
                  <a:lnTo>
                    <a:pt x="118973" y="10472"/>
                  </a:lnTo>
                  <a:lnTo>
                    <a:pt x="57426" y="1610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05823" y="473782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4061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263891" y="263212"/>
            <a:ext cx="2916338" cy="589597"/>
            <a:chOff x="3263891" y="263212"/>
            <a:chExt cx="2916338" cy="589597"/>
          </a:xfrm>
        </p:grpSpPr>
        <p:sp>
          <p:nvSpPr>
            <p:cNvPr id="13" name="Freeform 12"/>
            <p:cNvSpPr/>
            <p:nvPr/>
          </p:nvSpPr>
          <p:spPr>
            <a:xfrm>
              <a:off x="3263891" y="282626"/>
              <a:ext cx="199985" cy="401727"/>
            </a:xfrm>
            <a:custGeom>
              <a:avLst/>
              <a:gdLst/>
              <a:ahLst/>
              <a:cxnLst/>
              <a:rect l="0" t="0" r="0" b="0"/>
              <a:pathLst>
                <a:path w="199985" h="401727">
                  <a:moveTo>
                    <a:pt x="10471" y="33228"/>
                  </a:moveTo>
                  <a:lnTo>
                    <a:pt x="10471" y="91845"/>
                  </a:lnTo>
                  <a:lnTo>
                    <a:pt x="10471" y="154425"/>
                  </a:lnTo>
                  <a:lnTo>
                    <a:pt x="10471" y="205749"/>
                  </a:lnTo>
                  <a:lnTo>
                    <a:pt x="10471" y="256831"/>
                  </a:lnTo>
                  <a:lnTo>
                    <a:pt x="10471" y="319726"/>
                  </a:lnTo>
                  <a:lnTo>
                    <a:pt x="4882" y="376949"/>
                  </a:lnTo>
                  <a:lnTo>
                    <a:pt x="3236" y="379359"/>
                  </a:lnTo>
                  <a:lnTo>
                    <a:pt x="919" y="355974"/>
                  </a:lnTo>
                  <a:lnTo>
                    <a:pt x="136" y="302438"/>
                  </a:lnTo>
                  <a:lnTo>
                    <a:pt x="0" y="252984"/>
                  </a:lnTo>
                  <a:lnTo>
                    <a:pt x="5543" y="195050"/>
                  </a:lnTo>
                  <a:lnTo>
                    <a:pt x="3432" y="134170"/>
                  </a:lnTo>
                  <a:lnTo>
                    <a:pt x="11854" y="72751"/>
                  </a:lnTo>
                  <a:lnTo>
                    <a:pt x="24783" y="10230"/>
                  </a:lnTo>
                  <a:lnTo>
                    <a:pt x="29371" y="2688"/>
                  </a:lnTo>
                  <a:lnTo>
                    <a:pt x="34769" y="0"/>
                  </a:lnTo>
                  <a:lnTo>
                    <a:pt x="40708" y="548"/>
                  </a:lnTo>
                  <a:lnTo>
                    <a:pt x="53546" y="10515"/>
                  </a:lnTo>
                  <a:lnTo>
                    <a:pt x="67050" y="28983"/>
                  </a:lnTo>
                  <a:lnTo>
                    <a:pt x="91664" y="85379"/>
                  </a:lnTo>
                  <a:lnTo>
                    <a:pt x="108138" y="147515"/>
                  </a:lnTo>
                  <a:lnTo>
                    <a:pt x="126206" y="210625"/>
                  </a:lnTo>
                  <a:lnTo>
                    <a:pt x="143822" y="265816"/>
                  </a:lnTo>
                  <a:lnTo>
                    <a:pt x="160988" y="318381"/>
                  </a:lnTo>
                  <a:lnTo>
                    <a:pt x="184970" y="377059"/>
                  </a:lnTo>
                  <a:lnTo>
                    <a:pt x="199984" y="401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74362" y="548940"/>
              <a:ext cx="126343" cy="9071"/>
            </a:xfrm>
            <a:custGeom>
              <a:avLst/>
              <a:gdLst/>
              <a:ahLst/>
              <a:cxnLst/>
              <a:rect l="0" t="0" r="0" b="0"/>
              <a:pathLst>
                <a:path w="126343" h="9071">
                  <a:moveTo>
                    <a:pt x="126342" y="9070"/>
                  </a:moveTo>
                  <a:lnTo>
                    <a:pt x="88864" y="737"/>
                  </a:lnTo>
                  <a:lnTo>
                    <a:pt x="27300" y="0"/>
                  </a:lnTo>
                  <a:lnTo>
                    <a:pt x="0" y="90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64823" y="456248"/>
              <a:ext cx="160792" cy="364147"/>
            </a:xfrm>
            <a:custGeom>
              <a:avLst/>
              <a:gdLst/>
              <a:ahLst/>
              <a:cxnLst/>
              <a:rect l="0" t="0" r="0" b="0"/>
              <a:pathLst>
                <a:path w="160792" h="364147">
                  <a:moveTo>
                    <a:pt x="20151" y="122819"/>
                  </a:moveTo>
                  <a:lnTo>
                    <a:pt x="25740" y="181436"/>
                  </a:lnTo>
                  <a:lnTo>
                    <a:pt x="38109" y="242845"/>
                  </a:lnTo>
                  <a:lnTo>
                    <a:pt x="48698" y="301249"/>
                  </a:lnTo>
                  <a:lnTo>
                    <a:pt x="51136" y="357846"/>
                  </a:lnTo>
                  <a:lnTo>
                    <a:pt x="50166" y="363731"/>
                  </a:lnTo>
                  <a:lnTo>
                    <a:pt x="48350" y="364146"/>
                  </a:lnTo>
                  <a:lnTo>
                    <a:pt x="45969" y="360912"/>
                  </a:lnTo>
                  <a:lnTo>
                    <a:pt x="34913" y="320932"/>
                  </a:lnTo>
                  <a:lnTo>
                    <a:pt x="28396" y="257922"/>
                  </a:lnTo>
                  <a:lnTo>
                    <a:pt x="16190" y="194739"/>
                  </a:lnTo>
                  <a:lnTo>
                    <a:pt x="3684" y="143265"/>
                  </a:lnTo>
                  <a:lnTo>
                    <a:pt x="0" y="82317"/>
                  </a:lnTo>
                  <a:lnTo>
                    <a:pt x="4862" y="30461"/>
                  </a:lnTo>
                  <a:lnTo>
                    <a:pt x="9958" y="21472"/>
                  </a:lnTo>
                  <a:lnTo>
                    <a:pt x="24980" y="8366"/>
                  </a:lnTo>
                  <a:lnTo>
                    <a:pt x="64345" y="0"/>
                  </a:lnTo>
                  <a:lnTo>
                    <a:pt x="86976" y="4282"/>
                  </a:lnTo>
                  <a:lnTo>
                    <a:pt x="126158" y="26095"/>
                  </a:lnTo>
                  <a:lnTo>
                    <a:pt x="140574" y="42396"/>
                  </a:lnTo>
                  <a:lnTo>
                    <a:pt x="159362" y="81456"/>
                  </a:lnTo>
                  <a:lnTo>
                    <a:pt x="160791" y="102096"/>
                  </a:lnTo>
                  <a:lnTo>
                    <a:pt x="159535" y="112513"/>
                  </a:lnTo>
                  <a:lnTo>
                    <a:pt x="148779" y="130327"/>
                  </a:lnTo>
                  <a:lnTo>
                    <a:pt x="132301" y="144873"/>
                  </a:lnTo>
                  <a:lnTo>
                    <a:pt x="113279" y="155238"/>
                  </a:lnTo>
                  <a:lnTo>
                    <a:pt x="51736" y="1649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86909" y="472056"/>
              <a:ext cx="187620" cy="182252"/>
            </a:xfrm>
            <a:custGeom>
              <a:avLst/>
              <a:gdLst/>
              <a:ahLst/>
              <a:cxnLst/>
              <a:rect l="0" t="0" r="0" b="0"/>
              <a:pathLst>
                <a:path w="187620" h="182252">
                  <a:moveTo>
                    <a:pt x="92863" y="107011"/>
                  </a:moveTo>
                  <a:lnTo>
                    <a:pt x="101196" y="69533"/>
                  </a:lnTo>
                  <a:lnTo>
                    <a:pt x="99621" y="34685"/>
                  </a:lnTo>
                  <a:lnTo>
                    <a:pt x="97368" y="23699"/>
                  </a:lnTo>
                  <a:lnTo>
                    <a:pt x="92357" y="15205"/>
                  </a:lnTo>
                  <a:lnTo>
                    <a:pt x="77430" y="2647"/>
                  </a:lnTo>
                  <a:lnTo>
                    <a:pt x="68536" y="0"/>
                  </a:lnTo>
                  <a:lnTo>
                    <a:pt x="49296" y="179"/>
                  </a:lnTo>
                  <a:lnTo>
                    <a:pt x="32165" y="10397"/>
                  </a:lnTo>
                  <a:lnTo>
                    <a:pt x="17923" y="26637"/>
                  </a:lnTo>
                  <a:lnTo>
                    <a:pt x="7693" y="45553"/>
                  </a:lnTo>
                  <a:lnTo>
                    <a:pt x="0" y="94698"/>
                  </a:lnTo>
                  <a:lnTo>
                    <a:pt x="1600" y="146346"/>
                  </a:lnTo>
                  <a:lnTo>
                    <a:pt x="3945" y="157801"/>
                  </a:lnTo>
                  <a:lnTo>
                    <a:pt x="9017" y="166607"/>
                  </a:lnTo>
                  <a:lnTo>
                    <a:pt x="24013" y="179512"/>
                  </a:lnTo>
                  <a:lnTo>
                    <a:pt x="32925" y="182251"/>
                  </a:lnTo>
                  <a:lnTo>
                    <a:pt x="52186" y="182175"/>
                  </a:lnTo>
                  <a:lnTo>
                    <a:pt x="59896" y="178177"/>
                  </a:lnTo>
                  <a:lnTo>
                    <a:pt x="95851" y="134157"/>
                  </a:lnTo>
                  <a:lnTo>
                    <a:pt x="119415" y="75989"/>
                  </a:lnTo>
                  <a:lnTo>
                    <a:pt x="121093" y="78141"/>
                  </a:lnTo>
                  <a:lnTo>
                    <a:pt x="125297" y="91840"/>
                  </a:lnTo>
                  <a:lnTo>
                    <a:pt x="153560" y="139371"/>
                  </a:lnTo>
                  <a:lnTo>
                    <a:pt x="187619" y="1701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37699" y="470757"/>
              <a:ext cx="105286" cy="162393"/>
            </a:xfrm>
            <a:custGeom>
              <a:avLst/>
              <a:gdLst/>
              <a:ahLst/>
              <a:cxnLst/>
              <a:rect l="0" t="0" r="0" b="0"/>
              <a:pathLst>
                <a:path w="105286" h="162393">
                  <a:moveTo>
                    <a:pt x="0" y="66196"/>
                  </a:moveTo>
                  <a:lnTo>
                    <a:pt x="9065" y="124813"/>
                  </a:lnTo>
                  <a:lnTo>
                    <a:pt x="15684" y="159603"/>
                  </a:lnTo>
                  <a:lnTo>
                    <a:pt x="17475" y="162392"/>
                  </a:lnTo>
                  <a:lnTo>
                    <a:pt x="18669" y="159573"/>
                  </a:lnTo>
                  <a:lnTo>
                    <a:pt x="18826" y="143962"/>
                  </a:lnTo>
                  <a:lnTo>
                    <a:pt x="6263" y="82430"/>
                  </a:lnTo>
                  <a:lnTo>
                    <a:pt x="9023" y="58203"/>
                  </a:lnTo>
                  <a:lnTo>
                    <a:pt x="18048" y="36907"/>
                  </a:lnTo>
                  <a:lnTo>
                    <a:pt x="29859" y="19644"/>
                  </a:lnTo>
                  <a:lnTo>
                    <a:pt x="46026" y="7291"/>
                  </a:lnTo>
                  <a:lnTo>
                    <a:pt x="55250" y="2360"/>
                  </a:lnTo>
                  <a:lnTo>
                    <a:pt x="74858" y="0"/>
                  </a:lnTo>
                  <a:lnTo>
                    <a:pt x="105285" y="30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18149" y="489357"/>
              <a:ext cx="177520" cy="142755"/>
            </a:xfrm>
            <a:custGeom>
              <a:avLst/>
              <a:gdLst/>
              <a:ahLst/>
              <a:cxnLst/>
              <a:rect l="0" t="0" r="0" b="0"/>
              <a:pathLst>
                <a:path w="177520" h="142755">
                  <a:moveTo>
                    <a:pt x="82762" y="89710"/>
                  </a:moveTo>
                  <a:lnTo>
                    <a:pt x="88352" y="72942"/>
                  </a:lnTo>
                  <a:lnTo>
                    <a:pt x="86238" y="40158"/>
                  </a:lnTo>
                  <a:lnTo>
                    <a:pt x="78068" y="20504"/>
                  </a:lnTo>
                  <a:lnTo>
                    <a:pt x="72614" y="11987"/>
                  </a:lnTo>
                  <a:lnTo>
                    <a:pt x="64299" y="6309"/>
                  </a:lnTo>
                  <a:lnTo>
                    <a:pt x="42581" y="0"/>
                  </a:lnTo>
                  <a:lnTo>
                    <a:pt x="32578" y="1828"/>
                  </a:lnTo>
                  <a:lnTo>
                    <a:pt x="15225" y="13216"/>
                  </a:lnTo>
                  <a:lnTo>
                    <a:pt x="5953" y="33096"/>
                  </a:lnTo>
                  <a:lnTo>
                    <a:pt x="0" y="83986"/>
                  </a:lnTo>
                  <a:lnTo>
                    <a:pt x="5425" y="108223"/>
                  </a:lnTo>
                  <a:lnTo>
                    <a:pt x="10147" y="119599"/>
                  </a:lnTo>
                  <a:lnTo>
                    <a:pt x="24753" y="135360"/>
                  </a:lnTo>
                  <a:lnTo>
                    <a:pt x="33561" y="141200"/>
                  </a:lnTo>
                  <a:lnTo>
                    <a:pt x="41773" y="142754"/>
                  </a:lnTo>
                  <a:lnTo>
                    <a:pt x="49587" y="141450"/>
                  </a:lnTo>
                  <a:lnTo>
                    <a:pt x="57136" y="138241"/>
                  </a:lnTo>
                  <a:lnTo>
                    <a:pt x="68643" y="125317"/>
                  </a:lnTo>
                  <a:lnTo>
                    <a:pt x="92975" y="68082"/>
                  </a:lnTo>
                  <a:lnTo>
                    <a:pt x="96590" y="57744"/>
                  </a:lnTo>
                  <a:lnTo>
                    <a:pt x="100170" y="54361"/>
                  </a:lnTo>
                  <a:lnTo>
                    <a:pt x="103726" y="55615"/>
                  </a:lnTo>
                  <a:lnTo>
                    <a:pt x="110797" y="66368"/>
                  </a:lnTo>
                  <a:lnTo>
                    <a:pt x="133970" y="111852"/>
                  </a:lnTo>
                  <a:lnTo>
                    <a:pt x="149975" y="126067"/>
                  </a:lnTo>
                  <a:lnTo>
                    <a:pt x="177519" y="1423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37782" y="263212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2805"/>
                  </a:lnTo>
                  <a:lnTo>
                    <a:pt x="17475" y="209818"/>
                  </a:lnTo>
                  <a:lnTo>
                    <a:pt x="20350" y="271859"/>
                  </a:lnTo>
                  <a:lnTo>
                    <a:pt x="20918" y="329521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64124" y="273740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49263"/>
                  </a:lnTo>
                  <a:lnTo>
                    <a:pt x="3120" y="110294"/>
                  </a:lnTo>
                  <a:lnTo>
                    <a:pt x="9065" y="173605"/>
                  </a:lnTo>
                  <a:lnTo>
                    <a:pt x="15684" y="227564"/>
                  </a:lnTo>
                  <a:lnTo>
                    <a:pt x="19996" y="289793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37823" y="436511"/>
              <a:ext cx="120152" cy="187516"/>
            </a:xfrm>
            <a:custGeom>
              <a:avLst/>
              <a:gdLst/>
              <a:ahLst/>
              <a:cxnLst/>
              <a:rect l="0" t="0" r="0" b="0"/>
              <a:pathLst>
                <a:path w="120152" h="187516">
                  <a:moveTo>
                    <a:pt x="0" y="100442"/>
                  </a:moveTo>
                  <a:lnTo>
                    <a:pt x="53875" y="82484"/>
                  </a:lnTo>
                  <a:lnTo>
                    <a:pt x="105448" y="65293"/>
                  </a:lnTo>
                  <a:lnTo>
                    <a:pt x="112413" y="58292"/>
                  </a:lnTo>
                  <a:lnTo>
                    <a:pt x="120151" y="38035"/>
                  </a:lnTo>
                  <a:lnTo>
                    <a:pt x="118705" y="28422"/>
                  </a:lnTo>
                  <a:lnTo>
                    <a:pt x="107740" y="11501"/>
                  </a:lnTo>
                  <a:lnTo>
                    <a:pt x="88049" y="2421"/>
                  </a:lnTo>
                  <a:lnTo>
                    <a:pt x="76247" y="0"/>
                  </a:lnTo>
                  <a:lnTo>
                    <a:pt x="53775" y="3548"/>
                  </a:lnTo>
                  <a:lnTo>
                    <a:pt x="42869" y="7770"/>
                  </a:lnTo>
                  <a:lnTo>
                    <a:pt x="27632" y="21820"/>
                  </a:lnTo>
                  <a:lnTo>
                    <a:pt x="8318" y="59435"/>
                  </a:lnTo>
                  <a:lnTo>
                    <a:pt x="2465" y="95831"/>
                  </a:lnTo>
                  <a:lnTo>
                    <a:pt x="6320" y="136250"/>
                  </a:lnTo>
                  <a:lnTo>
                    <a:pt x="14897" y="157691"/>
                  </a:lnTo>
                  <a:lnTo>
                    <a:pt x="20460" y="166684"/>
                  </a:lnTo>
                  <a:lnTo>
                    <a:pt x="36000" y="179796"/>
                  </a:lnTo>
                  <a:lnTo>
                    <a:pt x="45057" y="184930"/>
                  </a:lnTo>
                  <a:lnTo>
                    <a:pt x="64479" y="187515"/>
                  </a:lnTo>
                  <a:lnTo>
                    <a:pt x="82470" y="184765"/>
                  </a:lnTo>
                  <a:lnTo>
                    <a:pt x="105286" y="1741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27336" y="273740"/>
              <a:ext cx="21059" cy="379027"/>
            </a:xfrm>
            <a:custGeom>
              <a:avLst/>
              <a:gdLst/>
              <a:ahLst/>
              <a:cxnLst/>
              <a:rect l="0" t="0" r="0" b="0"/>
              <a:pathLst>
                <a:path w="21059" h="379027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5590" y="226467"/>
                  </a:lnTo>
                  <a:lnTo>
                    <a:pt x="9066" y="280271"/>
                  </a:lnTo>
                  <a:lnTo>
                    <a:pt x="17476" y="340109"/>
                  </a:lnTo>
                  <a:lnTo>
                    <a:pt x="21058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45675" y="491820"/>
              <a:ext cx="151040" cy="176003"/>
            </a:xfrm>
            <a:custGeom>
              <a:avLst/>
              <a:gdLst/>
              <a:ahLst/>
              <a:cxnLst/>
              <a:rect l="0" t="0" r="0" b="0"/>
              <a:pathLst>
                <a:path w="151040" h="176003">
                  <a:moveTo>
                    <a:pt x="92231" y="13547"/>
                  </a:moveTo>
                  <a:lnTo>
                    <a:pt x="75464" y="2369"/>
                  </a:lnTo>
                  <a:lnTo>
                    <a:pt x="54753" y="0"/>
                  </a:lnTo>
                  <a:lnTo>
                    <a:pt x="42680" y="1007"/>
                  </a:lnTo>
                  <a:lnTo>
                    <a:pt x="33461" y="5187"/>
                  </a:lnTo>
                  <a:lnTo>
                    <a:pt x="20098" y="19190"/>
                  </a:lnTo>
                  <a:lnTo>
                    <a:pt x="5998" y="46805"/>
                  </a:lnTo>
                  <a:lnTo>
                    <a:pt x="0" y="88392"/>
                  </a:lnTo>
                  <a:lnTo>
                    <a:pt x="3812" y="126581"/>
                  </a:lnTo>
                  <a:lnTo>
                    <a:pt x="17940" y="160123"/>
                  </a:lnTo>
                  <a:lnTo>
                    <a:pt x="26326" y="167416"/>
                  </a:lnTo>
                  <a:lnTo>
                    <a:pt x="48122" y="175520"/>
                  </a:lnTo>
                  <a:lnTo>
                    <a:pt x="70288" y="176002"/>
                  </a:lnTo>
                  <a:lnTo>
                    <a:pt x="91837" y="171147"/>
                  </a:lnTo>
                  <a:lnTo>
                    <a:pt x="122530" y="155260"/>
                  </a:lnTo>
                  <a:lnTo>
                    <a:pt x="139233" y="142431"/>
                  </a:lnTo>
                  <a:lnTo>
                    <a:pt x="148216" y="119572"/>
                  </a:lnTo>
                  <a:lnTo>
                    <a:pt x="151039" y="92255"/>
                  </a:lnTo>
                  <a:lnTo>
                    <a:pt x="148394" y="68416"/>
                  </a:lnTo>
                  <a:lnTo>
                    <a:pt x="140199" y="49242"/>
                  </a:lnTo>
                  <a:lnTo>
                    <a:pt x="113288" y="135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01077" y="478395"/>
              <a:ext cx="236281" cy="374414"/>
            </a:xfrm>
            <a:custGeom>
              <a:avLst/>
              <a:gdLst/>
              <a:ahLst/>
              <a:cxnLst/>
              <a:rect l="0" t="0" r="0" b="0"/>
              <a:pathLst>
                <a:path w="236281" h="374414">
                  <a:moveTo>
                    <a:pt x="178985" y="79615"/>
                  </a:moveTo>
                  <a:lnTo>
                    <a:pt x="184574" y="62847"/>
                  </a:lnTo>
                  <a:lnTo>
                    <a:pt x="181079" y="45256"/>
                  </a:lnTo>
                  <a:lnTo>
                    <a:pt x="170557" y="26910"/>
                  </a:lnTo>
                  <a:lnTo>
                    <a:pt x="154182" y="10957"/>
                  </a:lnTo>
                  <a:lnTo>
                    <a:pt x="132087" y="2307"/>
                  </a:lnTo>
                  <a:lnTo>
                    <a:pt x="119643" y="0"/>
                  </a:lnTo>
                  <a:lnTo>
                    <a:pt x="96459" y="3676"/>
                  </a:lnTo>
                  <a:lnTo>
                    <a:pt x="85363" y="7932"/>
                  </a:lnTo>
                  <a:lnTo>
                    <a:pt x="69915" y="22020"/>
                  </a:lnTo>
                  <a:lnTo>
                    <a:pt x="44876" y="59659"/>
                  </a:lnTo>
                  <a:lnTo>
                    <a:pt x="40613" y="80104"/>
                  </a:lnTo>
                  <a:lnTo>
                    <a:pt x="43787" y="100889"/>
                  </a:lnTo>
                  <a:lnTo>
                    <a:pt x="58727" y="131152"/>
                  </a:lnTo>
                  <a:lnTo>
                    <a:pt x="71335" y="147754"/>
                  </a:lnTo>
                  <a:lnTo>
                    <a:pt x="79142" y="151947"/>
                  </a:lnTo>
                  <a:lnTo>
                    <a:pt x="97175" y="153487"/>
                  </a:lnTo>
                  <a:lnTo>
                    <a:pt x="113769" y="147152"/>
                  </a:lnTo>
                  <a:lnTo>
                    <a:pt x="143486" y="124021"/>
                  </a:lnTo>
                  <a:lnTo>
                    <a:pt x="159238" y="98232"/>
                  </a:lnTo>
                  <a:lnTo>
                    <a:pt x="163480" y="95535"/>
                  </a:lnTo>
                  <a:lnTo>
                    <a:pt x="167479" y="97248"/>
                  </a:lnTo>
                  <a:lnTo>
                    <a:pt x="187890" y="130801"/>
                  </a:lnTo>
                  <a:lnTo>
                    <a:pt x="209895" y="190947"/>
                  </a:lnTo>
                  <a:lnTo>
                    <a:pt x="224475" y="245106"/>
                  </a:lnTo>
                  <a:lnTo>
                    <a:pt x="236280" y="289599"/>
                  </a:lnTo>
                  <a:lnTo>
                    <a:pt x="234475" y="310982"/>
                  </a:lnTo>
                  <a:lnTo>
                    <a:pt x="223534" y="332183"/>
                  </a:lnTo>
                  <a:lnTo>
                    <a:pt x="215703" y="342750"/>
                  </a:lnTo>
                  <a:lnTo>
                    <a:pt x="188285" y="354491"/>
                  </a:lnTo>
                  <a:lnTo>
                    <a:pt x="139626" y="361101"/>
                  </a:lnTo>
                  <a:lnTo>
                    <a:pt x="92454" y="363060"/>
                  </a:lnTo>
                  <a:lnTo>
                    <a:pt x="29701" y="369311"/>
                  </a:lnTo>
                  <a:lnTo>
                    <a:pt x="0" y="3744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88904" y="463253"/>
              <a:ext cx="133314" cy="182229"/>
            </a:xfrm>
            <a:custGeom>
              <a:avLst/>
              <a:gdLst/>
              <a:ahLst/>
              <a:cxnLst/>
              <a:rect l="0" t="0" r="0" b="0"/>
              <a:pathLst>
                <a:path w="133314" h="182229">
                  <a:moveTo>
                    <a:pt x="17500" y="52643"/>
                  </a:moveTo>
                  <a:lnTo>
                    <a:pt x="17500" y="111260"/>
                  </a:lnTo>
                  <a:lnTo>
                    <a:pt x="37286" y="167857"/>
                  </a:lnTo>
                  <a:lnTo>
                    <a:pt x="41219" y="178585"/>
                  </a:lnTo>
                  <a:lnTo>
                    <a:pt x="41502" y="182228"/>
                  </a:lnTo>
                  <a:lnTo>
                    <a:pt x="39350" y="181147"/>
                  </a:lnTo>
                  <a:lnTo>
                    <a:pt x="35577" y="176917"/>
                  </a:lnTo>
                  <a:lnTo>
                    <a:pt x="8448" y="116172"/>
                  </a:lnTo>
                  <a:lnTo>
                    <a:pt x="0" y="78745"/>
                  </a:lnTo>
                  <a:lnTo>
                    <a:pt x="4263" y="58005"/>
                  </a:lnTo>
                  <a:lnTo>
                    <a:pt x="19817" y="33175"/>
                  </a:lnTo>
                  <a:lnTo>
                    <a:pt x="33737" y="19424"/>
                  </a:lnTo>
                  <a:lnTo>
                    <a:pt x="51623" y="9413"/>
                  </a:lnTo>
                  <a:lnTo>
                    <a:pt x="107276" y="1240"/>
                  </a:lnTo>
                  <a:lnTo>
                    <a:pt x="1333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71920" y="482522"/>
              <a:ext cx="202982" cy="175814"/>
            </a:xfrm>
            <a:custGeom>
              <a:avLst/>
              <a:gdLst/>
              <a:ahLst/>
              <a:cxnLst/>
              <a:rect l="0" t="0" r="0" b="0"/>
              <a:pathLst>
                <a:path w="202982" h="175814">
                  <a:moveTo>
                    <a:pt x="108225" y="64959"/>
                  </a:moveTo>
                  <a:lnTo>
                    <a:pt x="108225" y="42603"/>
                  </a:lnTo>
                  <a:lnTo>
                    <a:pt x="101986" y="25387"/>
                  </a:lnTo>
                  <a:lnTo>
                    <a:pt x="97046" y="17521"/>
                  </a:lnTo>
                  <a:lnTo>
                    <a:pt x="82200" y="5661"/>
                  </a:lnTo>
                  <a:lnTo>
                    <a:pt x="73327" y="861"/>
                  </a:lnTo>
                  <a:lnTo>
                    <a:pt x="63903" y="0"/>
                  </a:lnTo>
                  <a:lnTo>
                    <a:pt x="44072" y="5283"/>
                  </a:lnTo>
                  <a:lnTo>
                    <a:pt x="18767" y="21411"/>
                  </a:lnTo>
                  <a:lnTo>
                    <a:pt x="6854" y="43655"/>
                  </a:lnTo>
                  <a:lnTo>
                    <a:pt x="0" y="71868"/>
                  </a:lnTo>
                  <a:lnTo>
                    <a:pt x="5132" y="124989"/>
                  </a:lnTo>
                  <a:lnTo>
                    <a:pt x="12103" y="146621"/>
                  </a:lnTo>
                  <a:lnTo>
                    <a:pt x="23000" y="164035"/>
                  </a:lnTo>
                  <a:lnTo>
                    <a:pt x="31521" y="169614"/>
                  </a:lnTo>
                  <a:lnTo>
                    <a:pt x="53467" y="175813"/>
                  </a:lnTo>
                  <a:lnTo>
                    <a:pt x="63531" y="175127"/>
                  </a:lnTo>
                  <a:lnTo>
                    <a:pt x="80952" y="168125"/>
                  </a:lnTo>
                  <a:lnTo>
                    <a:pt x="93374" y="154095"/>
                  </a:lnTo>
                  <a:lnTo>
                    <a:pt x="110880" y="116492"/>
                  </a:lnTo>
                  <a:lnTo>
                    <a:pt x="117198" y="76222"/>
                  </a:lnTo>
                  <a:lnTo>
                    <a:pt x="124685" y="100503"/>
                  </a:lnTo>
                  <a:lnTo>
                    <a:pt x="148001" y="133851"/>
                  </a:lnTo>
                  <a:lnTo>
                    <a:pt x="168233" y="155822"/>
                  </a:lnTo>
                  <a:lnTo>
                    <a:pt x="182079" y="163834"/>
                  </a:lnTo>
                  <a:lnTo>
                    <a:pt x="202981" y="1702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95958" y="488051"/>
              <a:ext cx="284271" cy="196302"/>
            </a:xfrm>
            <a:custGeom>
              <a:avLst/>
              <a:gdLst/>
              <a:ahLst/>
              <a:cxnLst/>
              <a:rect l="0" t="0" r="0" b="0"/>
              <a:pathLst>
                <a:path w="284271" h="196302">
                  <a:moveTo>
                    <a:pt x="0" y="38373"/>
                  </a:moveTo>
                  <a:lnTo>
                    <a:pt x="3120" y="87304"/>
                  </a:lnTo>
                  <a:lnTo>
                    <a:pt x="14655" y="146435"/>
                  </a:lnTo>
                  <a:lnTo>
                    <a:pt x="16789" y="151358"/>
                  </a:lnTo>
                  <a:lnTo>
                    <a:pt x="18212" y="149962"/>
                  </a:lnTo>
                  <a:lnTo>
                    <a:pt x="20807" y="88796"/>
                  </a:lnTo>
                  <a:lnTo>
                    <a:pt x="26597" y="34425"/>
                  </a:lnTo>
                  <a:lnTo>
                    <a:pt x="35608" y="12832"/>
                  </a:lnTo>
                  <a:lnTo>
                    <a:pt x="41286" y="3798"/>
                  </a:lnTo>
                  <a:lnTo>
                    <a:pt x="47411" y="116"/>
                  </a:lnTo>
                  <a:lnTo>
                    <a:pt x="53835" y="0"/>
                  </a:lnTo>
                  <a:lnTo>
                    <a:pt x="60456" y="2263"/>
                  </a:lnTo>
                  <a:lnTo>
                    <a:pt x="70933" y="14135"/>
                  </a:lnTo>
                  <a:lnTo>
                    <a:pt x="98119" y="67634"/>
                  </a:lnTo>
                  <a:lnTo>
                    <a:pt x="118841" y="122295"/>
                  </a:lnTo>
                  <a:lnTo>
                    <a:pt x="121342" y="124737"/>
                  </a:lnTo>
                  <a:lnTo>
                    <a:pt x="123009" y="121685"/>
                  </a:lnTo>
                  <a:lnTo>
                    <a:pt x="134309" y="64509"/>
                  </a:lnTo>
                  <a:lnTo>
                    <a:pt x="145340" y="30520"/>
                  </a:lnTo>
                  <a:lnTo>
                    <a:pt x="156622" y="13046"/>
                  </a:lnTo>
                  <a:lnTo>
                    <a:pt x="165246" y="7450"/>
                  </a:lnTo>
                  <a:lnTo>
                    <a:pt x="187307" y="1233"/>
                  </a:lnTo>
                  <a:lnTo>
                    <a:pt x="209590" y="4709"/>
                  </a:lnTo>
                  <a:lnTo>
                    <a:pt x="220445" y="8912"/>
                  </a:lnTo>
                  <a:lnTo>
                    <a:pt x="228852" y="16392"/>
                  </a:lnTo>
                  <a:lnTo>
                    <a:pt x="260493" y="75195"/>
                  </a:lnTo>
                  <a:lnTo>
                    <a:pt x="278360" y="129962"/>
                  </a:lnTo>
                  <a:lnTo>
                    <a:pt x="283103" y="176481"/>
                  </a:lnTo>
                  <a:lnTo>
                    <a:pt x="284270" y="1963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593034" y="347440"/>
            <a:ext cx="3072059" cy="418235"/>
            <a:chOff x="6593034" y="347440"/>
            <a:chExt cx="3072059" cy="418235"/>
          </a:xfrm>
        </p:grpSpPr>
        <p:sp>
          <p:nvSpPr>
            <p:cNvPr id="29" name="Freeform 28"/>
            <p:cNvSpPr/>
            <p:nvPr/>
          </p:nvSpPr>
          <p:spPr>
            <a:xfrm>
              <a:off x="6593034" y="494839"/>
              <a:ext cx="274278" cy="182067"/>
            </a:xfrm>
            <a:custGeom>
              <a:avLst/>
              <a:gdLst/>
              <a:ahLst/>
              <a:cxnLst/>
              <a:rect l="0" t="0" r="0" b="0"/>
              <a:pathLst>
                <a:path w="274278" h="182067">
                  <a:moveTo>
                    <a:pt x="8334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12588" y="136037"/>
                  </a:lnTo>
                  <a:lnTo>
                    <a:pt x="28181" y="162620"/>
                  </a:lnTo>
                  <a:lnTo>
                    <a:pt x="36773" y="168075"/>
                  </a:lnTo>
                  <a:lnTo>
                    <a:pt x="58798" y="174136"/>
                  </a:lnTo>
                  <a:lnTo>
                    <a:pt x="68883" y="173412"/>
                  </a:lnTo>
                  <a:lnTo>
                    <a:pt x="86328" y="166369"/>
                  </a:lnTo>
                  <a:lnTo>
                    <a:pt x="98759" y="152321"/>
                  </a:lnTo>
                  <a:lnTo>
                    <a:pt x="116273" y="114706"/>
                  </a:lnTo>
                  <a:lnTo>
                    <a:pt x="123762" y="73264"/>
                  </a:lnTo>
                  <a:lnTo>
                    <a:pt x="126230" y="73409"/>
                  </a:lnTo>
                  <a:lnTo>
                    <a:pt x="129045" y="77015"/>
                  </a:lnTo>
                  <a:lnTo>
                    <a:pt x="148835" y="136622"/>
                  </a:lnTo>
                  <a:lnTo>
                    <a:pt x="164867" y="162793"/>
                  </a:lnTo>
                  <a:lnTo>
                    <a:pt x="180850" y="174908"/>
                  </a:lnTo>
                  <a:lnTo>
                    <a:pt x="190024" y="179776"/>
                  </a:lnTo>
                  <a:lnTo>
                    <a:pt x="209578" y="182066"/>
                  </a:lnTo>
                  <a:lnTo>
                    <a:pt x="228797" y="178014"/>
                  </a:lnTo>
                  <a:lnTo>
                    <a:pt x="245137" y="168415"/>
                  </a:lnTo>
                  <a:lnTo>
                    <a:pt x="257079" y="153230"/>
                  </a:lnTo>
                  <a:lnTo>
                    <a:pt x="274277" y="109296"/>
                  </a:lnTo>
                  <a:lnTo>
                    <a:pt x="274175" y="69299"/>
                  </a:lnTo>
                  <a:lnTo>
                    <a:pt x="26101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80394" y="536953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80394" y="4000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93159" y="389554"/>
              <a:ext cx="18863" cy="284270"/>
            </a:xfrm>
            <a:custGeom>
              <a:avLst/>
              <a:gdLst/>
              <a:ahLst/>
              <a:cxnLst/>
              <a:rect l="0" t="0" r="0" b="0"/>
              <a:pathLst>
                <a:path w="18863" h="284270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7443" y="154842"/>
                  </a:lnTo>
                  <a:lnTo>
                    <a:pt x="11277" y="215636"/>
                  </a:lnTo>
                  <a:lnTo>
                    <a:pt x="16614" y="251066"/>
                  </a:lnTo>
                  <a:lnTo>
                    <a:pt x="18862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06735" y="505367"/>
              <a:ext cx="168458" cy="21058"/>
            </a:xfrm>
            <a:custGeom>
              <a:avLst/>
              <a:gdLst/>
              <a:ahLst/>
              <a:cxnLst/>
              <a:rect l="0" t="0" r="0" b="0"/>
              <a:pathLst>
                <a:path w="168458" h="21058">
                  <a:moveTo>
                    <a:pt x="168457" y="0"/>
                  </a:moveTo>
                  <a:lnTo>
                    <a:pt x="119526" y="8334"/>
                  </a:lnTo>
                  <a:lnTo>
                    <a:pt x="71681" y="12998"/>
                  </a:lnTo>
                  <a:lnTo>
                    <a:pt x="29818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38362" y="379025"/>
              <a:ext cx="178986" cy="294799"/>
            </a:xfrm>
            <a:custGeom>
              <a:avLst/>
              <a:gdLst/>
              <a:ahLst/>
              <a:cxnLst/>
              <a:rect l="0" t="0" r="0" b="0"/>
              <a:pathLst>
                <a:path w="178986" h="294799">
                  <a:moveTo>
                    <a:pt x="0" y="0"/>
                  </a:moveTo>
                  <a:lnTo>
                    <a:pt x="0" y="48931"/>
                  </a:lnTo>
                  <a:lnTo>
                    <a:pt x="5590" y="102473"/>
                  </a:lnTo>
                  <a:lnTo>
                    <a:pt x="10723" y="163655"/>
                  </a:lnTo>
                  <a:lnTo>
                    <a:pt x="17475" y="214737"/>
                  </a:lnTo>
                  <a:lnTo>
                    <a:pt x="21166" y="256389"/>
                  </a:lnTo>
                  <a:lnTo>
                    <a:pt x="23470" y="256324"/>
                  </a:lnTo>
                  <a:lnTo>
                    <a:pt x="26175" y="251601"/>
                  </a:lnTo>
                  <a:lnTo>
                    <a:pt x="42289" y="189957"/>
                  </a:lnTo>
                  <a:lnTo>
                    <a:pt x="57400" y="174893"/>
                  </a:lnTo>
                  <a:lnTo>
                    <a:pt x="66343" y="169238"/>
                  </a:lnTo>
                  <a:lnTo>
                    <a:pt x="85639" y="166074"/>
                  </a:lnTo>
                  <a:lnTo>
                    <a:pt x="95697" y="166868"/>
                  </a:lnTo>
                  <a:lnTo>
                    <a:pt x="113112" y="173990"/>
                  </a:lnTo>
                  <a:lnTo>
                    <a:pt x="128651" y="186123"/>
                  </a:lnTo>
                  <a:lnTo>
                    <a:pt x="149384" y="212685"/>
                  </a:lnTo>
                  <a:lnTo>
                    <a:pt x="173863" y="271587"/>
                  </a:lnTo>
                  <a:lnTo>
                    <a:pt x="178985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18729" y="526227"/>
              <a:ext cx="193458" cy="168654"/>
            </a:xfrm>
            <a:custGeom>
              <a:avLst/>
              <a:gdLst/>
              <a:ahLst/>
              <a:cxnLst/>
              <a:rect l="0" t="0" r="0" b="0"/>
              <a:pathLst>
                <a:path w="193458" h="168654">
                  <a:moveTo>
                    <a:pt x="130286" y="84425"/>
                  </a:moveTo>
                  <a:lnTo>
                    <a:pt x="127167" y="41734"/>
                  </a:lnTo>
                  <a:lnTo>
                    <a:pt x="120711" y="22167"/>
                  </a:lnTo>
                  <a:lnTo>
                    <a:pt x="110043" y="5672"/>
                  </a:lnTo>
                  <a:lnTo>
                    <a:pt x="102753" y="1508"/>
                  </a:lnTo>
                  <a:lnTo>
                    <a:pt x="85294" y="0"/>
                  </a:lnTo>
                  <a:lnTo>
                    <a:pt x="65836" y="9468"/>
                  </a:lnTo>
                  <a:lnTo>
                    <a:pt x="30338" y="38553"/>
                  </a:lnTo>
                  <a:lnTo>
                    <a:pt x="13585" y="65374"/>
                  </a:lnTo>
                  <a:lnTo>
                    <a:pt x="1212" y="95548"/>
                  </a:lnTo>
                  <a:lnTo>
                    <a:pt x="0" y="116275"/>
                  </a:lnTo>
                  <a:lnTo>
                    <a:pt x="4531" y="137185"/>
                  </a:lnTo>
                  <a:lnTo>
                    <a:pt x="14344" y="158177"/>
                  </a:lnTo>
                  <a:lnTo>
                    <a:pt x="22576" y="164009"/>
                  </a:lnTo>
                  <a:lnTo>
                    <a:pt x="44201" y="167369"/>
                  </a:lnTo>
                  <a:lnTo>
                    <a:pt x="63170" y="161843"/>
                  </a:lnTo>
                  <a:lnTo>
                    <a:pt x="94412" y="139232"/>
                  </a:lnTo>
                  <a:lnTo>
                    <a:pt x="110428" y="113533"/>
                  </a:lnTo>
                  <a:lnTo>
                    <a:pt x="122583" y="83691"/>
                  </a:lnTo>
                  <a:lnTo>
                    <a:pt x="125150" y="81596"/>
                  </a:lnTo>
                  <a:lnTo>
                    <a:pt x="126862" y="84879"/>
                  </a:lnTo>
                  <a:lnTo>
                    <a:pt x="131104" y="99835"/>
                  </a:lnTo>
                  <a:lnTo>
                    <a:pt x="152892" y="134912"/>
                  </a:lnTo>
                  <a:lnTo>
                    <a:pt x="172859" y="154367"/>
                  </a:lnTo>
                  <a:lnTo>
                    <a:pt x="193457" y="168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064829" y="347440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0" y="54144"/>
                  </a:lnTo>
                  <a:lnTo>
                    <a:pt x="5589" y="103502"/>
                  </a:lnTo>
                  <a:lnTo>
                    <a:pt x="9065" y="153110"/>
                  </a:lnTo>
                  <a:lnTo>
                    <a:pt x="17475" y="209878"/>
                  </a:lnTo>
                  <a:lnTo>
                    <a:pt x="23469" y="268752"/>
                  </a:lnTo>
                  <a:lnTo>
                    <a:pt x="30517" y="329452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202134" y="357968"/>
              <a:ext cx="41680" cy="326385"/>
            </a:xfrm>
            <a:custGeom>
              <a:avLst/>
              <a:gdLst/>
              <a:ahLst/>
              <a:cxnLst/>
              <a:rect l="0" t="0" r="0" b="0"/>
              <a:pathLst>
                <a:path w="41680" h="326385">
                  <a:moveTo>
                    <a:pt x="10094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5283" y="159505"/>
                  </a:lnTo>
                  <a:lnTo>
                    <a:pt x="16379" y="218421"/>
                  </a:lnTo>
                  <a:lnTo>
                    <a:pt x="22904" y="270786"/>
                  </a:lnTo>
                  <a:lnTo>
                    <a:pt x="41679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652773" y="491577"/>
              <a:ext cx="215177" cy="221120"/>
            </a:xfrm>
            <a:custGeom>
              <a:avLst/>
              <a:gdLst/>
              <a:ahLst/>
              <a:cxnLst/>
              <a:rect l="0" t="0" r="0" b="0"/>
              <a:pathLst>
                <a:path w="215177" h="221120">
                  <a:moveTo>
                    <a:pt x="138522" y="34847"/>
                  </a:moveTo>
                  <a:lnTo>
                    <a:pt x="132933" y="18080"/>
                  </a:lnTo>
                  <a:lnTo>
                    <a:pt x="120831" y="6728"/>
                  </a:lnTo>
                  <a:lnTo>
                    <a:pt x="112690" y="2063"/>
                  </a:lnTo>
                  <a:lnTo>
                    <a:pt x="91166" y="0"/>
                  </a:lnTo>
                  <a:lnTo>
                    <a:pt x="67172" y="4152"/>
                  </a:lnTo>
                  <a:lnTo>
                    <a:pt x="35103" y="19643"/>
                  </a:lnTo>
                  <a:lnTo>
                    <a:pt x="18079" y="32379"/>
                  </a:lnTo>
                  <a:lnTo>
                    <a:pt x="929" y="58293"/>
                  </a:lnTo>
                  <a:lnTo>
                    <a:pt x="0" y="68025"/>
                  </a:lnTo>
                  <a:lnTo>
                    <a:pt x="5207" y="88198"/>
                  </a:lnTo>
                  <a:lnTo>
                    <a:pt x="13380" y="94981"/>
                  </a:lnTo>
                  <a:lnTo>
                    <a:pt x="38060" y="102517"/>
                  </a:lnTo>
                  <a:lnTo>
                    <a:pt x="94328" y="108526"/>
                  </a:lnTo>
                  <a:lnTo>
                    <a:pt x="154316" y="119764"/>
                  </a:lnTo>
                  <a:lnTo>
                    <a:pt x="177127" y="127570"/>
                  </a:lnTo>
                  <a:lnTo>
                    <a:pt x="195065" y="138839"/>
                  </a:lnTo>
                  <a:lnTo>
                    <a:pt x="207716" y="154765"/>
                  </a:lnTo>
                  <a:lnTo>
                    <a:pt x="212727" y="163926"/>
                  </a:lnTo>
                  <a:lnTo>
                    <a:pt x="215176" y="183462"/>
                  </a:lnTo>
                  <a:lnTo>
                    <a:pt x="214191" y="193586"/>
                  </a:lnTo>
                  <a:lnTo>
                    <a:pt x="210025" y="201504"/>
                  </a:lnTo>
                  <a:lnTo>
                    <a:pt x="196038" y="213422"/>
                  </a:lnTo>
                  <a:lnTo>
                    <a:pt x="162843" y="221119"/>
                  </a:lnTo>
                  <a:lnTo>
                    <a:pt x="128961" y="217811"/>
                  </a:lnTo>
                  <a:lnTo>
                    <a:pt x="78597" y="194570"/>
                  </a:lnTo>
                  <a:lnTo>
                    <a:pt x="54294" y="1822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970280" y="589595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8333" y="37478"/>
                  </a:lnTo>
                  <a:lnTo>
                    <a:pt x="17475" y="100212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959751" y="49483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119903" y="461715"/>
              <a:ext cx="292575" cy="303960"/>
            </a:xfrm>
            <a:custGeom>
              <a:avLst/>
              <a:gdLst/>
              <a:ahLst/>
              <a:cxnLst/>
              <a:rect l="0" t="0" r="0" b="0"/>
              <a:pathLst>
                <a:path w="292575" h="303960">
                  <a:moveTo>
                    <a:pt x="39889" y="222637"/>
                  </a:moveTo>
                  <a:lnTo>
                    <a:pt x="51068" y="211458"/>
                  </a:lnTo>
                  <a:lnTo>
                    <a:pt x="56557" y="190373"/>
                  </a:lnTo>
                  <a:lnTo>
                    <a:pt x="56656" y="165013"/>
                  </a:lnTo>
                  <a:lnTo>
                    <a:pt x="48901" y="145944"/>
                  </a:lnTo>
                  <a:lnTo>
                    <a:pt x="43557" y="142262"/>
                  </a:lnTo>
                  <a:lnTo>
                    <a:pt x="37655" y="142148"/>
                  </a:lnTo>
                  <a:lnTo>
                    <a:pt x="31381" y="144411"/>
                  </a:lnTo>
                  <a:lnTo>
                    <a:pt x="21290" y="156284"/>
                  </a:lnTo>
                  <a:lnTo>
                    <a:pt x="5281" y="198092"/>
                  </a:lnTo>
                  <a:lnTo>
                    <a:pt x="0" y="237721"/>
                  </a:lnTo>
                  <a:lnTo>
                    <a:pt x="4024" y="273510"/>
                  </a:lnTo>
                  <a:lnTo>
                    <a:pt x="12641" y="292430"/>
                  </a:lnTo>
                  <a:lnTo>
                    <a:pt x="18215" y="300751"/>
                  </a:lnTo>
                  <a:lnTo>
                    <a:pt x="25440" y="303959"/>
                  </a:lnTo>
                  <a:lnTo>
                    <a:pt x="33766" y="303758"/>
                  </a:lnTo>
                  <a:lnTo>
                    <a:pt x="42826" y="301284"/>
                  </a:lnTo>
                  <a:lnTo>
                    <a:pt x="59132" y="286057"/>
                  </a:lnTo>
                  <a:lnTo>
                    <a:pt x="88665" y="238154"/>
                  </a:lnTo>
                  <a:lnTo>
                    <a:pt x="108622" y="177565"/>
                  </a:lnTo>
                  <a:lnTo>
                    <a:pt x="120710" y="123137"/>
                  </a:lnTo>
                  <a:lnTo>
                    <a:pt x="123108" y="73832"/>
                  </a:lnTo>
                  <a:lnTo>
                    <a:pt x="123918" y="10359"/>
                  </a:lnTo>
                  <a:lnTo>
                    <a:pt x="121645" y="2740"/>
                  </a:lnTo>
                  <a:lnTo>
                    <a:pt x="117790" y="0"/>
                  </a:lnTo>
                  <a:lnTo>
                    <a:pt x="112880" y="513"/>
                  </a:lnTo>
                  <a:lnTo>
                    <a:pt x="109607" y="6704"/>
                  </a:lnTo>
                  <a:lnTo>
                    <a:pt x="104354" y="58667"/>
                  </a:lnTo>
                  <a:lnTo>
                    <a:pt x="106564" y="108153"/>
                  </a:lnTo>
                  <a:lnTo>
                    <a:pt x="111507" y="156740"/>
                  </a:lnTo>
                  <a:lnTo>
                    <a:pt x="118767" y="209490"/>
                  </a:lnTo>
                  <a:lnTo>
                    <a:pt x="122890" y="215042"/>
                  </a:lnTo>
                  <a:lnTo>
                    <a:pt x="127979" y="216404"/>
                  </a:lnTo>
                  <a:lnTo>
                    <a:pt x="133711" y="214972"/>
                  </a:lnTo>
                  <a:lnTo>
                    <a:pt x="146318" y="204022"/>
                  </a:lnTo>
                  <a:lnTo>
                    <a:pt x="160890" y="189797"/>
                  </a:lnTo>
                  <a:lnTo>
                    <a:pt x="209029" y="167244"/>
                  </a:lnTo>
                  <a:lnTo>
                    <a:pt x="266292" y="145918"/>
                  </a:lnTo>
                  <a:lnTo>
                    <a:pt x="275052" y="139905"/>
                  </a:lnTo>
                  <a:lnTo>
                    <a:pt x="278553" y="131218"/>
                  </a:lnTo>
                  <a:lnTo>
                    <a:pt x="276204" y="109087"/>
                  </a:lnTo>
                  <a:lnTo>
                    <a:pt x="269962" y="101313"/>
                  </a:lnTo>
                  <a:lnTo>
                    <a:pt x="250549" y="92676"/>
                  </a:lnTo>
                  <a:lnTo>
                    <a:pt x="241160" y="93882"/>
                  </a:lnTo>
                  <a:lnTo>
                    <a:pt x="224490" y="104581"/>
                  </a:lnTo>
                  <a:lnTo>
                    <a:pt x="207540" y="130336"/>
                  </a:lnTo>
                  <a:lnTo>
                    <a:pt x="192502" y="171649"/>
                  </a:lnTo>
                  <a:lnTo>
                    <a:pt x="189606" y="196856"/>
                  </a:lnTo>
                  <a:lnTo>
                    <a:pt x="194557" y="220537"/>
                  </a:lnTo>
                  <a:lnTo>
                    <a:pt x="199154" y="231766"/>
                  </a:lnTo>
                  <a:lnTo>
                    <a:pt x="206897" y="240421"/>
                  </a:lnTo>
                  <a:lnTo>
                    <a:pt x="227979" y="253158"/>
                  </a:lnTo>
                  <a:lnTo>
                    <a:pt x="249827" y="256479"/>
                  </a:lnTo>
                  <a:lnTo>
                    <a:pt x="292574" y="2542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517283" y="551944"/>
              <a:ext cx="147810" cy="193802"/>
            </a:xfrm>
            <a:custGeom>
              <a:avLst/>
              <a:gdLst/>
              <a:ahLst/>
              <a:cxnLst/>
              <a:rect l="0" t="0" r="0" b="0"/>
              <a:pathLst>
                <a:path w="147810" h="193802">
                  <a:moveTo>
                    <a:pt x="116292" y="6066"/>
                  </a:moveTo>
                  <a:lnTo>
                    <a:pt x="82670" y="0"/>
                  </a:lnTo>
                  <a:lnTo>
                    <a:pt x="57675" y="2590"/>
                  </a:lnTo>
                  <a:lnTo>
                    <a:pt x="37207" y="10760"/>
                  </a:lnTo>
                  <a:lnTo>
                    <a:pt x="5004" y="35069"/>
                  </a:lnTo>
                  <a:lnTo>
                    <a:pt x="1156" y="42949"/>
                  </a:lnTo>
                  <a:lnTo>
                    <a:pt x="0" y="61063"/>
                  </a:lnTo>
                  <a:lnTo>
                    <a:pt x="6504" y="77692"/>
                  </a:lnTo>
                  <a:lnTo>
                    <a:pt x="11515" y="85402"/>
                  </a:lnTo>
                  <a:lnTo>
                    <a:pt x="26441" y="97089"/>
                  </a:lnTo>
                  <a:lnTo>
                    <a:pt x="60813" y="110245"/>
                  </a:lnTo>
                  <a:lnTo>
                    <a:pt x="123890" y="129923"/>
                  </a:lnTo>
                  <a:lnTo>
                    <a:pt x="141506" y="141442"/>
                  </a:lnTo>
                  <a:lnTo>
                    <a:pt x="145969" y="148959"/>
                  </a:lnTo>
                  <a:lnTo>
                    <a:pt x="147809" y="166670"/>
                  </a:lnTo>
                  <a:lnTo>
                    <a:pt x="144323" y="173967"/>
                  </a:lnTo>
                  <a:lnTo>
                    <a:pt x="131090" y="185194"/>
                  </a:lnTo>
                  <a:lnTo>
                    <a:pt x="98320" y="192502"/>
                  </a:lnTo>
                  <a:lnTo>
                    <a:pt x="46495" y="193801"/>
                  </a:lnTo>
                  <a:lnTo>
                    <a:pt x="478" y="1850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701277" y="1000207"/>
            <a:ext cx="1951905" cy="526426"/>
            <a:chOff x="701277" y="1000207"/>
            <a:chExt cx="1951905" cy="526426"/>
          </a:xfrm>
        </p:grpSpPr>
        <p:sp>
          <p:nvSpPr>
            <p:cNvPr id="44" name="Freeform 43"/>
            <p:cNvSpPr/>
            <p:nvPr/>
          </p:nvSpPr>
          <p:spPr>
            <a:xfrm>
              <a:off x="701277" y="1129909"/>
              <a:ext cx="214703" cy="255779"/>
            </a:xfrm>
            <a:custGeom>
              <a:avLst/>
              <a:gdLst/>
              <a:ahLst/>
              <a:cxnLst/>
              <a:rect l="0" t="0" r="0" b="0"/>
              <a:pathLst>
                <a:path w="214703" h="255779">
                  <a:moveTo>
                    <a:pt x="162059" y="28225"/>
                  </a:moveTo>
                  <a:lnTo>
                    <a:pt x="138013" y="18650"/>
                  </a:lnTo>
                  <a:lnTo>
                    <a:pt x="123686" y="7982"/>
                  </a:lnTo>
                  <a:lnTo>
                    <a:pt x="103280" y="1681"/>
                  </a:lnTo>
                  <a:lnTo>
                    <a:pt x="91288" y="0"/>
                  </a:lnTo>
                  <a:lnTo>
                    <a:pt x="68604" y="4373"/>
                  </a:lnTo>
                  <a:lnTo>
                    <a:pt x="39222" y="19988"/>
                  </a:lnTo>
                  <a:lnTo>
                    <a:pt x="24407" y="33923"/>
                  </a:lnTo>
                  <a:lnTo>
                    <a:pt x="9489" y="62669"/>
                  </a:lnTo>
                  <a:lnTo>
                    <a:pt x="0" y="100302"/>
                  </a:lnTo>
                  <a:lnTo>
                    <a:pt x="6089" y="151820"/>
                  </a:lnTo>
                  <a:lnTo>
                    <a:pt x="18360" y="185339"/>
                  </a:lnTo>
                  <a:lnTo>
                    <a:pt x="31512" y="205678"/>
                  </a:lnTo>
                  <a:lnTo>
                    <a:pt x="73075" y="245150"/>
                  </a:lnTo>
                  <a:lnTo>
                    <a:pt x="94045" y="253318"/>
                  </a:lnTo>
                  <a:lnTo>
                    <a:pt x="117793" y="255778"/>
                  </a:lnTo>
                  <a:lnTo>
                    <a:pt x="140046" y="252972"/>
                  </a:lnTo>
                  <a:lnTo>
                    <a:pt x="158515" y="244706"/>
                  </a:lnTo>
                  <a:lnTo>
                    <a:pt x="214702" y="1966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57040" y="1168663"/>
              <a:ext cx="178744" cy="182259"/>
            </a:xfrm>
            <a:custGeom>
              <a:avLst/>
              <a:gdLst/>
              <a:ahLst/>
              <a:cxnLst/>
              <a:rect l="0" t="0" r="0" b="0"/>
              <a:pathLst>
                <a:path w="178744" h="182259">
                  <a:moveTo>
                    <a:pt x="127395" y="21057"/>
                  </a:moveTo>
                  <a:lnTo>
                    <a:pt x="110627" y="9878"/>
                  </a:lnTo>
                  <a:lnTo>
                    <a:pt x="89917" y="7510"/>
                  </a:lnTo>
                  <a:lnTo>
                    <a:pt x="77843" y="8516"/>
                  </a:lnTo>
                  <a:lnTo>
                    <a:pt x="58189" y="18993"/>
                  </a:lnTo>
                  <a:lnTo>
                    <a:pt x="19192" y="58220"/>
                  </a:lnTo>
                  <a:lnTo>
                    <a:pt x="4825" y="81247"/>
                  </a:lnTo>
                  <a:lnTo>
                    <a:pt x="0" y="103960"/>
                  </a:lnTo>
                  <a:lnTo>
                    <a:pt x="351" y="114930"/>
                  </a:lnTo>
                  <a:lnTo>
                    <a:pt x="6980" y="133358"/>
                  </a:lnTo>
                  <a:lnTo>
                    <a:pt x="30300" y="164252"/>
                  </a:lnTo>
                  <a:lnTo>
                    <a:pt x="56122" y="180208"/>
                  </a:lnTo>
                  <a:lnTo>
                    <a:pt x="78950" y="182258"/>
                  </a:lnTo>
                  <a:lnTo>
                    <a:pt x="126144" y="174042"/>
                  </a:lnTo>
                  <a:lnTo>
                    <a:pt x="153021" y="158932"/>
                  </a:lnTo>
                  <a:lnTo>
                    <a:pt x="165300" y="143166"/>
                  </a:lnTo>
                  <a:lnTo>
                    <a:pt x="173487" y="123291"/>
                  </a:lnTo>
                  <a:lnTo>
                    <a:pt x="178743" y="72403"/>
                  </a:lnTo>
                  <a:lnTo>
                    <a:pt x="177123" y="47387"/>
                  </a:lnTo>
                  <a:lnTo>
                    <a:pt x="168603" y="28470"/>
                  </a:lnTo>
                  <a:lnTo>
                    <a:pt x="157018" y="15383"/>
                  </a:lnTo>
                  <a:lnTo>
                    <a:pt x="13792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215716" y="1164546"/>
              <a:ext cx="174046" cy="172574"/>
            </a:xfrm>
            <a:custGeom>
              <a:avLst/>
              <a:gdLst/>
              <a:ahLst/>
              <a:cxnLst/>
              <a:rect l="0" t="0" r="0" b="0"/>
              <a:pathLst>
                <a:path w="174046" h="172574">
                  <a:moveTo>
                    <a:pt x="5589" y="46231"/>
                  </a:moveTo>
                  <a:lnTo>
                    <a:pt x="0" y="62998"/>
                  </a:lnTo>
                  <a:lnTo>
                    <a:pt x="376" y="80589"/>
                  </a:lnTo>
                  <a:lnTo>
                    <a:pt x="5612" y="100106"/>
                  </a:lnTo>
                  <a:lnTo>
                    <a:pt x="19374" y="131994"/>
                  </a:lnTo>
                  <a:lnTo>
                    <a:pt x="23322" y="162369"/>
                  </a:lnTo>
                  <a:lnTo>
                    <a:pt x="22090" y="162261"/>
                  </a:lnTo>
                  <a:lnTo>
                    <a:pt x="17602" y="150442"/>
                  </a:lnTo>
                  <a:lnTo>
                    <a:pt x="8309" y="98315"/>
                  </a:lnTo>
                  <a:lnTo>
                    <a:pt x="9515" y="59713"/>
                  </a:lnTo>
                  <a:lnTo>
                    <a:pt x="15523" y="37015"/>
                  </a:lnTo>
                  <a:lnTo>
                    <a:pt x="25992" y="15229"/>
                  </a:lnTo>
                  <a:lnTo>
                    <a:pt x="34399" y="8015"/>
                  </a:lnTo>
                  <a:lnTo>
                    <a:pt x="56218" y="0"/>
                  </a:lnTo>
                  <a:lnTo>
                    <a:pt x="66248" y="203"/>
                  </a:lnTo>
                  <a:lnTo>
                    <a:pt x="83631" y="6667"/>
                  </a:lnTo>
                  <a:lnTo>
                    <a:pt x="112161" y="23460"/>
                  </a:lnTo>
                  <a:lnTo>
                    <a:pt x="126264" y="39620"/>
                  </a:lnTo>
                  <a:lnTo>
                    <a:pt x="154798" y="90030"/>
                  </a:lnTo>
                  <a:lnTo>
                    <a:pt x="167958" y="150120"/>
                  </a:lnTo>
                  <a:lnTo>
                    <a:pt x="174045" y="1725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40690" y="1187036"/>
              <a:ext cx="204180" cy="339597"/>
            </a:xfrm>
            <a:custGeom>
              <a:avLst/>
              <a:gdLst/>
              <a:ahLst/>
              <a:cxnLst/>
              <a:rect l="0" t="0" r="0" b="0"/>
              <a:pathLst>
                <a:path w="204180" h="339597">
                  <a:moveTo>
                    <a:pt x="128056" y="65855"/>
                  </a:moveTo>
                  <a:lnTo>
                    <a:pt x="133645" y="49087"/>
                  </a:lnTo>
                  <a:lnTo>
                    <a:pt x="133269" y="31496"/>
                  </a:lnTo>
                  <a:lnTo>
                    <a:pt x="131532" y="21892"/>
                  </a:lnTo>
                  <a:lnTo>
                    <a:pt x="125694" y="14320"/>
                  </a:lnTo>
                  <a:lnTo>
                    <a:pt x="106729" y="2786"/>
                  </a:lnTo>
                  <a:lnTo>
                    <a:pt x="85822" y="0"/>
                  </a:lnTo>
                  <a:lnTo>
                    <a:pt x="43804" y="7743"/>
                  </a:lnTo>
                  <a:lnTo>
                    <a:pt x="25880" y="20140"/>
                  </a:lnTo>
                  <a:lnTo>
                    <a:pt x="11284" y="37348"/>
                  </a:lnTo>
                  <a:lnTo>
                    <a:pt x="898" y="56695"/>
                  </a:lnTo>
                  <a:lnTo>
                    <a:pt x="0" y="66767"/>
                  </a:lnTo>
                  <a:lnTo>
                    <a:pt x="5241" y="87317"/>
                  </a:lnTo>
                  <a:lnTo>
                    <a:pt x="18489" y="105029"/>
                  </a:lnTo>
                  <a:lnTo>
                    <a:pt x="26935" y="113028"/>
                  </a:lnTo>
                  <a:lnTo>
                    <a:pt x="48798" y="121916"/>
                  </a:lnTo>
                  <a:lnTo>
                    <a:pt x="72943" y="124696"/>
                  </a:lnTo>
                  <a:lnTo>
                    <a:pt x="95372" y="122032"/>
                  </a:lnTo>
                  <a:lnTo>
                    <a:pt x="113920" y="113829"/>
                  </a:lnTo>
                  <a:lnTo>
                    <a:pt x="122141" y="108366"/>
                  </a:lnTo>
                  <a:lnTo>
                    <a:pt x="134396" y="92938"/>
                  </a:lnTo>
                  <a:lnTo>
                    <a:pt x="139301" y="83910"/>
                  </a:lnTo>
                  <a:lnTo>
                    <a:pt x="143742" y="81401"/>
                  </a:lnTo>
                  <a:lnTo>
                    <a:pt x="147872" y="83238"/>
                  </a:lnTo>
                  <a:lnTo>
                    <a:pt x="151795" y="87972"/>
                  </a:lnTo>
                  <a:lnTo>
                    <a:pt x="170061" y="142005"/>
                  </a:lnTo>
                  <a:lnTo>
                    <a:pt x="189775" y="196190"/>
                  </a:lnTo>
                  <a:lnTo>
                    <a:pt x="203795" y="232374"/>
                  </a:lnTo>
                  <a:lnTo>
                    <a:pt x="204179" y="276501"/>
                  </a:lnTo>
                  <a:lnTo>
                    <a:pt x="193474" y="300245"/>
                  </a:lnTo>
                  <a:lnTo>
                    <a:pt x="177018" y="317427"/>
                  </a:lnTo>
                  <a:lnTo>
                    <a:pt x="158005" y="328963"/>
                  </a:lnTo>
                  <a:lnTo>
                    <a:pt x="121982" y="336445"/>
                  </a:lnTo>
                  <a:lnTo>
                    <a:pt x="69057" y="338973"/>
                  </a:lnTo>
                  <a:lnTo>
                    <a:pt x="22771" y="339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695088" y="1179191"/>
              <a:ext cx="105286" cy="154311"/>
            </a:xfrm>
            <a:custGeom>
              <a:avLst/>
              <a:gdLst/>
              <a:ahLst/>
              <a:cxnLst/>
              <a:rect l="0" t="0" r="0" b="0"/>
              <a:pathLst>
                <a:path w="105286" h="154311">
                  <a:moveTo>
                    <a:pt x="0" y="52643"/>
                  </a:moveTo>
                  <a:lnTo>
                    <a:pt x="19128" y="106518"/>
                  </a:lnTo>
                  <a:lnTo>
                    <a:pt x="49803" y="152501"/>
                  </a:lnTo>
                  <a:lnTo>
                    <a:pt x="53089" y="154310"/>
                  </a:lnTo>
                  <a:lnTo>
                    <a:pt x="54110" y="152006"/>
                  </a:lnTo>
                  <a:lnTo>
                    <a:pt x="53621" y="146961"/>
                  </a:lnTo>
                  <a:lnTo>
                    <a:pt x="46838" y="135116"/>
                  </a:lnTo>
                  <a:lnTo>
                    <a:pt x="37194" y="119713"/>
                  </a:lnTo>
                  <a:lnTo>
                    <a:pt x="26358" y="84734"/>
                  </a:lnTo>
                  <a:lnTo>
                    <a:pt x="23413" y="58327"/>
                  </a:lnTo>
                  <a:lnTo>
                    <a:pt x="28343" y="34112"/>
                  </a:lnTo>
                  <a:lnTo>
                    <a:pt x="32933" y="22741"/>
                  </a:lnTo>
                  <a:lnTo>
                    <a:pt x="40673" y="15161"/>
                  </a:lnTo>
                  <a:lnTo>
                    <a:pt x="61750" y="673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898250" y="1147606"/>
              <a:ext cx="111392" cy="163639"/>
            </a:xfrm>
            <a:custGeom>
              <a:avLst/>
              <a:gdLst/>
              <a:ahLst/>
              <a:cxnLst/>
              <a:rect l="0" t="0" r="0" b="0"/>
              <a:pathLst>
                <a:path w="111392" h="163639">
                  <a:moveTo>
                    <a:pt x="17936" y="52642"/>
                  </a:moveTo>
                  <a:lnTo>
                    <a:pt x="6758" y="63821"/>
                  </a:lnTo>
                  <a:lnTo>
                    <a:pt x="1270" y="81787"/>
                  </a:lnTo>
                  <a:lnTo>
                    <a:pt x="0" y="104200"/>
                  </a:lnTo>
                  <a:lnTo>
                    <a:pt x="3336" y="125860"/>
                  </a:lnTo>
                  <a:lnTo>
                    <a:pt x="11837" y="144065"/>
                  </a:lnTo>
                  <a:lnTo>
                    <a:pt x="17379" y="152195"/>
                  </a:lnTo>
                  <a:lnTo>
                    <a:pt x="25754" y="157615"/>
                  </a:lnTo>
                  <a:lnTo>
                    <a:pt x="47537" y="163638"/>
                  </a:lnTo>
                  <a:lnTo>
                    <a:pt x="57557" y="162904"/>
                  </a:lnTo>
                  <a:lnTo>
                    <a:pt x="74930" y="155850"/>
                  </a:lnTo>
                  <a:lnTo>
                    <a:pt x="97864" y="138724"/>
                  </a:lnTo>
                  <a:lnTo>
                    <a:pt x="106102" y="119367"/>
                  </a:lnTo>
                  <a:lnTo>
                    <a:pt x="111391" y="68812"/>
                  </a:lnTo>
                  <a:lnTo>
                    <a:pt x="104188" y="17510"/>
                  </a:lnTo>
                  <a:lnTo>
                    <a:pt x="10216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82034" y="1161182"/>
              <a:ext cx="118965" cy="130748"/>
            </a:xfrm>
            <a:custGeom>
              <a:avLst/>
              <a:gdLst/>
              <a:ahLst/>
              <a:cxnLst/>
              <a:rect l="0" t="0" r="0" b="0"/>
              <a:pathLst>
                <a:path w="118965" h="130748">
                  <a:moveTo>
                    <a:pt x="23665" y="60123"/>
                  </a:moveTo>
                  <a:lnTo>
                    <a:pt x="40433" y="65712"/>
                  </a:lnTo>
                  <a:lnTo>
                    <a:pt x="73217" y="63599"/>
                  </a:lnTo>
                  <a:lnTo>
                    <a:pt x="92871" y="55429"/>
                  </a:lnTo>
                  <a:lnTo>
                    <a:pt x="101388" y="49975"/>
                  </a:lnTo>
                  <a:lnTo>
                    <a:pt x="113971" y="34556"/>
                  </a:lnTo>
                  <a:lnTo>
                    <a:pt x="118964" y="25531"/>
                  </a:lnTo>
                  <a:lnTo>
                    <a:pt x="118783" y="18344"/>
                  </a:lnTo>
                  <a:lnTo>
                    <a:pt x="115153" y="12383"/>
                  </a:lnTo>
                  <a:lnTo>
                    <a:pt x="109224" y="7240"/>
                  </a:lnTo>
                  <a:lnTo>
                    <a:pt x="90157" y="1524"/>
                  </a:lnTo>
                  <a:lnTo>
                    <a:pt x="78521" y="0"/>
                  </a:lnTo>
                  <a:lnTo>
                    <a:pt x="59354" y="4546"/>
                  </a:lnTo>
                  <a:lnTo>
                    <a:pt x="22396" y="26528"/>
                  </a:lnTo>
                  <a:lnTo>
                    <a:pt x="8283" y="42852"/>
                  </a:lnTo>
                  <a:lnTo>
                    <a:pt x="2882" y="52119"/>
                  </a:lnTo>
                  <a:lnTo>
                    <a:pt x="0" y="71774"/>
                  </a:lnTo>
                  <a:lnTo>
                    <a:pt x="869" y="81928"/>
                  </a:lnTo>
                  <a:lnTo>
                    <a:pt x="8074" y="99450"/>
                  </a:lnTo>
                  <a:lnTo>
                    <a:pt x="13271" y="107398"/>
                  </a:lnTo>
                  <a:lnTo>
                    <a:pt x="28404" y="119349"/>
                  </a:lnTo>
                  <a:lnTo>
                    <a:pt x="47998" y="127390"/>
                  </a:lnTo>
                  <a:lnTo>
                    <a:pt x="81828" y="130747"/>
                  </a:lnTo>
                  <a:lnTo>
                    <a:pt x="107893" y="1232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63626" y="1206729"/>
              <a:ext cx="168457" cy="119862"/>
            </a:xfrm>
            <a:custGeom>
              <a:avLst/>
              <a:gdLst/>
              <a:ahLst/>
              <a:cxnLst/>
              <a:rect l="0" t="0" r="0" b="0"/>
              <a:pathLst>
                <a:path w="168457" h="119862">
                  <a:moveTo>
                    <a:pt x="0" y="14576"/>
                  </a:moveTo>
                  <a:lnTo>
                    <a:pt x="19129" y="68451"/>
                  </a:lnTo>
                  <a:lnTo>
                    <a:pt x="31924" y="90981"/>
                  </a:lnTo>
                  <a:lnTo>
                    <a:pt x="27447" y="80899"/>
                  </a:lnTo>
                  <a:lnTo>
                    <a:pt x="27017" y="60821"/>
                  </a:lnTo>
                  <a:lnTo>
                    <a:pt x="36273" y="15392"/>
                  </a:lnTo>
                  <a:lnTo>
                    <a:pt x="42899" y="8101"/>
                  </a:lnTo>
                  <a:lnTo>
                    <a:pt x="62740" y="0"/>
                  </a:lnTo>
                  <a:lnTo>
                    <a:pt x="84037" y="2639"/>
                  </a:lnTo>
                  <a:lnTo>
                    <a:pt x="112638" y="17278"/>
                  </a:lnTo>
                  <a:lnTo>
                    <a:pt x="135930" y="39553"/>
                  </a:lnTo>
                  <a:lnTo>
                    <a:pt x="154530" y="68380"/>
                  </a:lnTo>
                  <a:lnTo>
                    <a:pt x="164330" y="96029"/>
                  </a:lnTo>
                  <a:lnTo>
                    <a:pt x="168456" y="1198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499716" y="1000207"/>
              <a:ext cx="37652" cy="305327"/>
            </a:xfrm>
            <a:custGeom>
              <a:avLst/>
              <a:gdLst/>
              <a:ahLst/>
              <a:cxnLst/>
              <a:rect l="0" t="0" r="0" b="0"/>
              <a:pathLst>
                <a:path w="37652" h="305327">
                  <a:moveTo>
                    <a:pt x="6066" y="0"/>
                  </a:moveTo>
                  <a:lnTo>
                    <a:pt x="0" y="40857"/>
                  </a:lnTo>
                  <a:lnTo>
                    <a:pt x="4521" y="101440"/>
                  </a:lnTo>
                  <a:lnTo>
                    <a:pt x="8728" y="153669"/>
                  </a:lnTo>
                  <a:lnTo>
                    <a:pt x="14263" y="201899"/>
                  </a:lnTo>
                  <a:lnTo>
                    <a:pt x="21723" y="259420"/>
                  </a:lnTo>
                  <a:lnTo>
                    <a:pt x="37651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00497" y="1147606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194067" y="0"/>
                  </a:lnTo>
                  <a:lnTo>
                    <a:pt x="131231" y="11453"/>
                  </a:lnTo>
                  <a:lnTo>
                    <a:pt x="82557" y="21331"/>
                  </a:lnTo>
                  <a:lnTo>
                    <a:pt x="37329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2242569" y="2063586"/>
            <a:ext cx="1663504" cy="1063378"/>
          </a:xfrm>
          <a:custGeom>
            <a:avLst/>
            <a:gdLst/>
            <a:ahLst/>
            <a:cxnLst/>
            <a:rect l="0" t="0" r="0" b="0"/>
            <a:pathLst>
              <a:path w="1663504" h="1063378">
                <a:moveTo>
                  <a:pt x="0" y="1063377"/>
                </a:moveTo>
                <a:lnTo>
                  <a:pt x="374400" y="0"/>
                </a:lnTo>
                <a:lnTo>
                  <a:pt x="1663503" y="0"/>
                </a:lnTo>
                <a:lnTo>
                  <a:pt x="1289104" y="1063377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3172854" y="2000414"/>
            <a:ext cx="6753" cy="136872"/>
          </a:xfrm>
          <a:custGeom>
            <a:avLst/>
            <a:gdLst/>
            <a:ahLst/>
            <a:cxnLst/>
            <a:rect l="0" t="0" r="0" b="0"/>
            <a:pathLst>
              <a:path w="6753" h="136872">
                <a:moveTo>
                  <a:pt x="6752" y="0"/>
                </a:moveTo>
                <a:lnTo>
                  <a:pt x="1163" y="16768"/>
                </a:lnTo>
                <a:lnTo>
                  <a:pt x="2088" y="75445"/>
                </a:lnTo>
                <a:lnTo>
                  <a:pt x="0" y="100212"/>
                </a:lnTo>
                <a:lnTo>
                  <a:pt x="6752" y="13687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3011150" y="3084849"/>
            <a:ext cx="1" cy="126343"/>
          </a:xfrm>
          <a:custGeom>
            <a:avLst/>
            <a:gdLst/>
            <a:ahLst/>
            <a:cxnLst/>
            <a:rect l="0" t="0" r="0" b="0"/>
            <a:pathLst>
              <a:path w="1" h="126343">
                <a:moveTo>
                  <a:pt x="0" y="0"/>
                </a:moveTo>
                <a:lnTo>
                  <a:pt x="0" y="48931"/>
                </a:lnTo>
                <a:lnTo>
                  <a:pt x="0" y="90537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2347854" y="2592205"/>
            <a:ext cx="210572" cy="8334"/>
          </a:xfrm>
          <a:custGeom>
            <a:avLst/>
            <a:gdLst/>
            <a:ahLst/>
            <a:cxnLst/>
            <a:rect l="0" t="0" r="0" b="0"/>
            <a:pathLst>
              <a:path w="210572" h="8334">
                <a:moveTo>
                  <a:pt x="210571" y="8333"/>
                </a:moveTo>
                <a:lnTo>
                  <a:pt x="173093" y="0"/>
                </a:lnTo>
                <a:lnTo>
                  <a:pt x="138245" y="1575"/>
                </a:lnTo>
                <a:lnTo>
                  <a:pt x="83850" y="6998"/>
                </a:lnTo>
                <a:lnTo>
                  <a:pt x="28695" y="8070"/>
                </a:lnTo>
                <a:lnTo>
                  <a:pt x="0" y="833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3663917" y="2632124"/>
            <a:ext cx="168457" cy="21058"/>
          </a:xfrm>
          <a:custGeom>
            <a:avLst/>
            <a:gdLst/>
            <a:ahLst/>
            <a:cxnLst/>
            <a:rect l="0" t="0" r="0" b="0"/>
            <a:pathLst>
              <a:path w="168457" h="21058">
                <a:moveTo>
                  <a:pt x="168456" y="21057"/>
                </a:moveTo>
                <a:lnTo>
                  <a:pt x="105006" y="4268"/>
                </a:lnTo>
                <a:lnTo>
                  <a:pt x="43791" y="84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5780144" y="2116227"/>
            <a:ext cx="1200251" cy="1200250"/>
          </a:xfrm>
          <a:custGeom>
            <a:avLst/>
            <a:gdLst/>
            <a:ahLst/>
            <a:cxnLst/>
            <a:rect l="0" t="0" r="0" b="0"/>
            <a:pathLst>
              <a:path w="1200251" h="1200250">
                <a:moveTo>
                  <a:pt x="0" y="0"/>
                </a:moveTo>
                <a:lnTo>
                  <a:pt x="1200250" y="0"/>
                </a:lnTo>
                <a:lnTo>
                  <a:pt x="1200250" y="1200249"/>
                </a:lnTo>
                <a:lnTo>
                  <a:pt x="0" y="1200249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6380269" y="2063585"/>
            <a:ext cx="1" cy="189514"/>
          </a:xfrm>
          <a:custGeom>
            <a:avLst/>
            <a:gdLst/>
            <a:ahLst/>
            <a:cxnLst/>
            <a:rect l="0" t="0" r="0" b="0"/>
            <a:pathLst>
              <a:path w="1" h="189514">
                <a:moveTo>
                  <a:pt x="0" y="0"/>
                </a:moveTo>
                <a:lnTo>
                  <a:pt x="0" y="48931"/>
                </a:lnTo>
                <a:lnTo>
                  <a:pt x="0" y="108061"/>
                </a:lnTo>
                <a:lnTo>
                  <a:pt x="0" y="169529"/>
                </a:lnTo>
                <a:lnTo>
                  <a:pt x="0" y="18951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5685389" y="2705823"/>
            <a:ext cx="147399" cy="1"/>
          </a:xfrm>
          <a:custGeom>
            <a:avLst/>
            <a:gdLst/>
            <a:ahLst/>
            <a:cxnLst/>
            <a:rect l="0" t="0" r="0" b="0"/>
            <a:pathLst>
              <a:path w="147399" h="1">
                <a:moveTo>
                  <a:pt x="147398" y="0"/>
                </a:moveTo>
                <a:lnTo>
                  <a:pt x="98468" y="0"/>
                </a:lnTo>
                <a:lnTo>
                  <a:pt x="39337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6338155" y="3200663"/>
            <a:ext cx="21058" cy="221099"/>
          </a:xfrm>
          <a:custGeom>
            <a:avLst/>
            <a:gdLst/>
            <a:ahLst/>
            <a:cxnLst/>
            <a:rect l="0" t="0" r="0" b="0"/>
            <a:pathLst>
              <a:path w="21058" h="221099">
                <a:moveTo>
                  <a:pt x="0" y="0"/>
                </a:moveTo>
                <a:lnTo>
                  <a:pt x="5589" y="62092"/>
                </a:lnTo>
                <a:lnTo>
                  <a:pt x="12998" y="124004"/>
                </a:lnTo>
                <a:lnTo>
                  <a:pt x="19996" y="184742"/>
                </a:lnTo>
                <a:lnTo>
                  <a:pt x="21057" y="22109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6896165" y="2726880"/>
            <a:ext cx="189515" cy="21058"/>
          </a:xfrm>
          <a:custGeom>
            <a:avLst/>
            <a:gdLst/>
            <a:ahLst/>
            <a:cxnLst/>
            <a:rect l="0" t="0" r="0" b="0"/>
            <a:pathLst>
              <a:path w="189515" h="21058">
                <a:moveTo>
                  <a:pt x="189514" y="0"/>
                </a:moveTo>
                <a:lnTo>
                  <a:pt x="161957" y="7236"/>
                </a:lnTo>
                <a:lnTo>
                  <a:pt x="105735" y="9879"/>
                </a:lnTo>
                <a:lnTo>
                  <a:pt x="49222" y="10400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452725" y="237280"/>
            <a:ext cx="2537369" cy="677793"/>
            <a:chOff x="452725" y="237280"/>
            <a:chExt cx="2537369" cy="677793"/>
          </a:xfrm>
        </p:grpSpPr>
        <p:sp>
          <p:nvSpPr>
            <p:cNvPr id="2" name="Freeform 1"/>
            <p:cNvSpPr/>
            <p:nvPr/>
          </p:nvSpPr>
          <p:spPr>
            <a:xfrm>
              <a:off x="642238" y="273740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0" y="0"/>
                  </a:moveTo>
                  <a:lnTo>
                    <a:pt x="7235" y="27557"/>
                  </a:lnTo>
                  <a:lnTo>
                    <a:pt x="9878" y="90018"/>
                  </a:lnTo>
                  <a:lnTo>
                    <a:pt x="10336" y="145995"/>
                  </a:lnTo>
                  <a:lnTo>
                    <a:pt x="16080" y="206134"/>
                  </a:lnTo>
                  <a:lnTo>
                    <a:pt x="20074" y="261383"/>
                  </a:lnTo>
                  <a:lnTo>
                    <a:pt x="20766" y="310374"/>
                  </a:lnTo>
                  <a:lnTo>
                    <a:pt x="20971" y="360765"/>
                  </a:lnTo>
                  <a:lnTo>
                    <a:pt x="21040" y="417186"/>
                  </a:lnTo>
                  <a:lnTo>
                    <a:pt x="21057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2725" y="237280"/>
              <a:ext cx="410612" cy="478658"/>
            </a:xfrm>
            <a:custGeom>
              <a:avLst/>
              <a:gdLst/>
              <a:ahLst/>
              <a:cxnLst/>
              <a:rect l="0" t="0" r="0" b="0"/>
              <a:pathLst>
                <a:path w="410612" h="478658">
                  <a:moveTo>
                    <a:pt x="0" y="131217"/>
                  </a:moveTo>
                  <a:lnTo>
                    <a:pt x="0" y="108860"/>
                  </a:lnTo>
                  <a:lnTo>
                    <a:pt x="6239" y="91645"/>
                  </a:lnTo>
                  <a:lnTo>
                    <a:pt x="29308" y="61529"/>
                  </a:lnTo>
                  <a:lnTo>
                    <a:pt x="84952" y="28022"/>
                  </a:lnTo>
                  <a:lnTo>
                    <a:pt x="116028" y="13553"/>
                  </a:lnTo>
                  <a:lnTo>
                    <a:pt x="166375" y="5419"/>
                  </a:lnTo>
                  <a:lnTo>
                    <a:pt x="227620" y="0"/>
                  </a:lnTo>
                  <a:lnTo>
                    <a:pt x="289847" y="9501"/>
                  </a:lnTo>
                  <a:lnTo>
                    <a:pt x="334764" y="31049"/>
                  </a:lnTo>
                  <a:lnTo>
                    <a:pt x="374771" y="64748"/>
                  </a:lnTo>
                  <a:lnTo>
                    <a:pt x="390763" y="91245"/>
                  </a:lnTo>
                  <a:lnTo>
                    <a:pt x="402911" y="121323"/>
                  </a:lnTo>
                  <a:lnTo>
                    <a:pt x="402740" y="158051"/>
                  </a:lnTo>
                  <a:lnTo>
                    <a:pt x="391032" y="203978"/>
                  </a:lnTo>
                  <a:lnTo>
                    <a:pt x="367403" y="243725"/>
                  </a:lnTo>
                  <a:lnTo>
                    <a:pt x="340205" y="274454"/>
                  </a:lnTo>
                  <a:lnTo>
                    <a:pt x="320048" y="282615"/>
                  </a:lnTo>
                  <a:lnTo>
                    <a:pt x="268980" y="287855"/>
                  </a:lnTo>
                  <a:lnTo>
                    <a:pt x="262378" y="292964"/>
                  </a:lnTo>
                  <a:lnTo>
                    <a:pt x="260316" y="301049"/>
                  </a:lnTo>
                  <a:lnTo>
                    <a:pt x="261282" y="311119"/>
                  </a:lnTo>
                  <a:lnTo>
                    <a:pt x="271713" y="328547"/>
                  </a:lnTo>
                  <a:lnTo>
                    <a:pt x="322755" y="389298"/>
                  </a:lnTo>
                  <a:lnTo>
                    <a:pt x="370567" y="447546"/>
                  </a:lnTo>
                  <a:lnTo>
                    <a:pt x="410611" y="4786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91880" y="470768"/>
              <a:ext cx="182027" cy="225004"/>
            </a:xfrm>
            <a:custGeom>
              <a:avLst/>
              <a:gdLst/>
              <a:ahLst/>
              <a:cxnLst/>
              <a:rect l="0" t="0" r="0" b="0"/>
              <a:pathLst>
                <a:path w="182027" h="225004">
                  <a:moveTo>
                    <a:pt x="13570" y="76713"/>
                  </a:moveTo>
                  <a:lnTo>
                    <a:pt x="48362" y="91185"/>
                  </a:lnTo>
                  <a:lnTo>
                    <a:pt x="91469" y="94649"/>
                  </a:lnTo>
                  <a:lnTo>
                    <a:pt x="116042" y="91314"/>
                  </a:lnTo>
                  <a:lnTo>
                    <a:pt x="135543" y="82813"/>
                  </a:lnTo>
                  <a:lnTo>
                    <a:pt x="144018" y="77270"/>
                  </a:lnTo>
                  <a:lnTo>
                    <a:pt x="149669" y="68896"/>
                  </a:lnTo>
                  <a:lnTo>
                    <a:pt x="155947" y="47113"/>
                  </a:lnTo>
                  <a:lnTo>
                    <a:pt x="154111" y="37092"/>
                  </a:lnTo>
                  <a:lnTo>
                    <a:pt x="142714" y="19720"/>
                  </a:lnTo>
                  <a:lnTo>
                    <a:pt x="116566" y="2375"/>
                  </a:lnTo>
                  <a:lnTo>
                    <a:pt x="93661" y="0"/>
                  </a:lnTo>
                  <a:lnTo>
                    <a:pt x="46418" y="8008"/>
                  </a:lnTo>
                  <a:lnTo>
                    <a:pt x="27779" y="23561"/>
                  </a:lnTo>
                  <a:lnTo>
                    <a:pt x="12866" y="46071"/>
                  </a:lnTo>
                  <a:lnTo>
                    <a:pt x="2339" y="71673"/>
                  </a:lnTo>
                  <a:lnTo>
                    <a:pt x="0" y="95530"/>
                  </a:lnTo>
                  <a:lnTo>
                    <a:pt x="8030" y="139442"/>
                  </a:lnTo>
                  <a:lnTo>
                    <a:pt x="29287" y="180741"/>
                  </a:lnTo>
                  <a:lnTo>
                    <a:pt x="59135" y="212642"/>
                  </a:lnTo>
                  <a:lnTo>
                    <a:pt x="68514" y="219975"/>
                  </a:lnTo>
                  <a:lnTo>
                    <a:pt x="91412" y="225003"/>
                  </a:lnTo>
                  <a:lnTo>
                    <a:pt x="148430" y="216994"/>
                  </a:lnTo>
                  <a:lnTo>
                    <a:pt x="182026" y="2135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50360" y="490926"/>
              <a:ext cx="176231" cy="220808"/>
            </a:xfrm>
            <a:custGeom>
              <a:avLst/>
              <a:gdLst/>
              <a:ahLst/>
              <a:cxnLst/>
              <a:rect l="0" t="0" r="0" b="0"/>
              <a:pathLst>
                <a:path w="176231" h="220808">
                  <a:moveTo>
                    <a:pt x="144645" y="24970"/>
                  </a:moveTo>
                  <a:lnTo>
                    <a:pt x="133466" y="13792"/>
                  </a:lnTo>
                  <a:lnTo>
                    <a:pt x="104158" y="1251"/>
                  </a:lnTo>
                  <a:lnTo>
                    <a:pt x="82197" y="0"/>
                  </a:lnTo>
                  <a:lnTo>
                    <a:pt x="61908" y="4514"/>
                  </a:lnTo>
                  <a:lnTo>
                    <a:pt x="29819" y="26475"/>
                  </a:lnTo>
                  <a:lnTo>
                    <a:pt x="22471" y="32992"/>
                  </a:lnTo>
                  <a:lnTo>
                    <a:pt x="6540" y="64522"/>
                  </a:lnTo>
                  <a:lnTo>
                    <a:pt x="0" y="109089"/>
                  </a:lnTo>
                  <a:lnTo>
                    <a:pt x="3651" y="153749"/>
                  </a:lnTo>
                  <a:lnTo>
                    <a:pt x="12181" y="176182"/>
                  </a:lnTo>
                  <a:lnTo>
                    <a:pt x="36721" y="209647"/>
                  </a:lnTo>
                  <a:lnTo>
                    <a:pt x="59634" y="218183"/>
                  </a:lnTo>
                  <a:lnTo>
                    <a:pt x="86975" y="220807"/>
                  </a:lnTo>
                  <a:lnTo>
                    <a:pt x="110825" y="218073"/>
                  </a:lnTo>
                  <a:lnTo>
                    <a:pt x="130004" y="209839"/>
                  </a:lnTo>
                  <a:lnTo>
                    <a:pt x="146326" y="200721"/>
                  </a:lnTo>
                  <a:lnTo>
                    <a:pt x="176230" y="1934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42404" y="242155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0" y="0"/>
                  </a:moveTo>
                  <a:lnTo>
                    <a:pt x="0" y="52050"/>
                  </a:lnTo>
                  <a:lnTo>
                    <a:pt x="3119" y="111349"/>
                  </a:lnTo>
                  <a:lnTo>
                    <a:pt x="7235" y="155943"/>
                  </a:lnTo>
                  <a:lnTo>
                    <a:pt x="9065" y="199159"/>
                  </a:lnTo>
                  <a:lnTo>
                    <a:pt x="9878" y="241763"/>
                  </a:lnTo>
                  <a:lnTo>
                    <a:pt x="10335" y="302091"/>
                  </a:lnTo>
                  <a:lnTo>
                    <a:pt x="13591" y="357010"/>
                  </a:lnTo>
                  <a:lnTo>
                    <a:pt x="18845" y="407208"/>
                  </a:lnTo>
                  <a:lnTo>
                    <a:pt x="23521" y="442358"/>
                  </a:lnTo>
                  <a:lnTo>
                    <a:pt x="31585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05533" y="400082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46185" y="7236"/>
                  </a:lnTo>
                  <a:lnTo>
                    <a:pt x="186843" y="12998"/>
                  </a:lnTo>
                  <a:lnTo>
                    <a:pt x="124385" y="19465"/>
                  </a:lnTo>
                  <a:lnTo>
                    <a:pt x="65817" y="27979"/>
                  </a:lnTo>
                  <a:lnTo>
                    <a:pt x="14734" y="3087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45498" y="523740"/>
              <a:ext cx="233819" cy="203010"/>
            </a:xfrm>
            <a:custGeom>
              <a:avLst/>
              <a:gdLst/>
              <a:ahLst/>
              <a:cxnLst/>
              <a:rect l="0" t="0" r="0" b="0"/>
              <a:pathLst>
                <a:path w="233819" h="203010">
                  <a:moveTo>
                    <a:pt x="170647" y="65855"/>
                  </a:moveTo>
                  <a:lnTo>
                    <a:pt x="150403" y="21893"/>
                  </a:lnTo>
                  <a:lnTo>
                    <a:pt x="134744" y="8102"/>
                  </a:lnTo>
                  <a:lnTo>
                    <a:pt x="125654" y="2787"/>
                  </a:lnTo>
                  <a:lnTo>
                    <a:pt x="106196" y="0"/>
                  </a:lnTo>
                  <a:lnTo>
                    <a:pt x="65109" y="7743"/>
                  </a:lnTo>
                  <a:lnTo>
                    <a:pt x="47312" y="20141"/>
                  </a:lnTo>
                  <a:lnTo>
                    <a:pt x="16823" y="56695"/>
                  </a:lnTo>
                  <a:lnTo>
                    <a:pt x="937" y="98496"/>
                  </a:lnTo>
                  <a:lnTo>
                    <a:pt x="0" y="142337"/>
                  </a:lnTo>
                  <a:lnTo>
                    <a:pt x="7131" y="179374"/>
                  </a:lnTo>
                  <a:lnTo>
                    <a:pt x="13673" y="188328"/>
                  </a:lnTo>
                  <a:lnTo>
                    <a:pt x="33420" y="201396"/>
                  </a:lnTo>
                  <a:lnTo>
                    <a:pt x="42898" y="203009"/>
                  </a:lnTo>
                  <a:lnTo>
                    <a:pt x="51556" y="201745"/>
                  </a:lnTo>
                  <a:lnTo>
                    <a:pt x="67414" y="194101"/>
                  </a:lnTo>
                  <a:lnTo>
                    <a:pt x="82262" y="182905"/>
                  </a:lnTo>
                  <a:lnTo>
                    <a:pt x="103774" y="152269"/>
                  </a:lnTo>
                  <a:lnTo>
                    <a:pt x="127583" y="89396"/>
                  </a:lnTo>
                  <a:lnTo>
                    <a:pt x="131409" y="78039"/>
                  </a:lnTo>
                  <a:lnTo>
                    <a:pt x="135130" y="73978"/>
                  </a:lnTo>
                  <a:lnTo>
                    <a:pt x="138780" y="74780"/>
                  </a:lnTo>
                  <a:lnTo>
                    <a:pt x="163807" y="103295"/>
                  </a:lnTo>
                  <a:lnTo>
                    <a:pt x="189835" y="150854"/>
                  </a:lnTo>
                  <a:lnTo>
                    <a:pt x="206081" y="165244"/>
                  </a:lnTo>
                  <a:lnTo>
                    <a:pt x="233818" y="18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21430" y="547130"/>
              <a:ext cx="178985" cy="168808"/>
            </a:xfrm>
            <a:custGeom>
              <a:avLst/>
              <a:gdLst/>
              <a:ahLst/>
              <a:cxnLst/>
              <a:rect l="0" t="0" r="0" b="0"/>
              <a:pathLst>
                <a:path w="178985" h="168808">
                  <a:moveTo>
                    <a:pt x="0" y="31937"/>
                  </a:moveTo>
                  <a:lnTo>
                    <a:pt x="15641" y="59493"/>
                  </a:lnTo>
                  <a:lnTo>
                    <a:pt x="28089" y="115716"/>
                  </a:lnTo>
                  <a:lnTo>
                    <a:pt x="28861" y="135852"/>
                  </a:lnTo>
                  <a:lnTo>
                    <a:pt x="27430" y="136309"/>
                  </a:lnTo>
                  <a:lnTo>
                    <a:pt x="25305" y="133104"/>
                  </a:lnTo>
                  <a:lnTo>
                    <a:pt x="22315" y="100647"/>
                  </a:lnTo>
                  <a:lnTo>
                    <a:pt x="27019" y="59574"/>
                  </a:lnTo>
                  <a:lnTo>
                    <a:pt x="41411" y="23358"/>
                  </a:lnTo>
                  <a:lnTo>
                    <a:pt x="57009" y="7457"/>
                  </a:lnTo>
                  <a:lnTo>
                    <a:pt x="66082" y="1579"/>
                  </a:lnTo>
                  <a:lnTo>
                    <a:pt x="76810" y="0"/>
                  </a:lnTo>
                  <a:lnTo>
                    <a:pt x="101208" y="4485"/>
                  </a:lnTo>
                  <a:lnTo>
                    <a:pt x="130073" y="20163"/>
                  </a:lnTo>
                  <a:lnTo>
                    <a:pt x="142818" y="39182"/>
                  </a:lnTo>
                  <a:lnTo>
                    <a:pt x="159689" y="69959"/>
                  </a:lnTo>
                  <a:lnTo>
                    <a:pt x="166121" y="78342"/>
                  </a:lnTo>
                  <a:lnTo>
                    <a:pt x="173267" y="100134"/>
                  </a:lnTo>
                  <a:lnTo>
                    <a:pt x="177290" y="135592"/>
                  </a:lnTo>
                  <a:lnTo>
                    <a:pt x="178984" y="1688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68829" y="533959"/>
              <a:ext cx="299185" cy="381114"/>
            </a:xfrm>
            <a:custGeom>
              <a:avLst/>
              <a:gdLst/>
              <a:ahLst/>
              <a:cxnLst/>
              <a:rect l="0" t="0" r="0" b="0"/>
              <a:pathLst>
                <a:path w="299185" h="381114">
                  <a:moveTo>
                    <a:pt x="210570" y="108279"/>
                  </a:moveTo>
                  <a:lnTo>
                    <a:pt x="239878" y="78970"/>
                  </a:lnTo>
                  <a:lnTo>
                    <a:pt x="242977" y="70023"/>
                  </a:lnTo>
                  <a:lnTo>
                    <a:pt x="243300" y="47602"/>
                  </a:lnTo>
                  <a:lnTo>
                    <a:pt x="239409" y="37412"/>
                  </a:lnTo>
                  <a:lnTo>
                    <a:pt x="225727" y="19851"/>
                  </a:lnTo>
                  <a:lnTo>
                    <a:pt x="198293" y="2399"/>
                  </a:lnTo>
                  <a:lnTo>
                    <a:pt x="175088" y="0"/>
                  </a:lnTo>
                  <a:lnTo>
                    <a:pt x="162348" y="998"/>
                  </a:lnTo>
                  <a:lnTo>
                    <a:pt x="151516" y="6343"/>
                  </a:lnTo>
                  <a:lnTo>
                    <a:pt x="133241" y="24759"/>
                  </a:lnTo>
                  <a:lnTo>
                    <a:pt x="106655" y="76787"/>
                  </a:lnTo>
                  <a:lnTo>
                    <a:pt x="101214" y="97792"/>
                  </a:lnTo>
                  <a:lnTo>
                    <a:pt x="107254" y="139873"/>
                  </a:lnTo>
                  <a:lnTo>
                    <a:pt x="110107" y="150398"/>
                  </a:lnTo>
                  <a:lnTo>
                    <a:pt x="115518" y="158585"/>
                  </a:lnTo>
                  <a:lnTo>
                    <a:pt x="130890" y="170802"/>
                  </a:lnTo>
                  <a:lnTo>
                    <a:pt x="152539" y="173891"/>
                  </a:lnTo>
                  <a:lnTo>
                    <a:pt x="175420" y="170195"/>
                  </a:lnTo>
                  <a:lnTo>
                    <a:pt x="201455" y="154960"/>
                  </a:lnTo>
                  <a:lnTo>
                    <a:pt x="216657" y="142284"/>
                  </a:lnTo>
                  <a:lnTo>
                    <a:pt x="232780" y="116405"/>
                  </a:lnTo>
                  <a:lnTo>
                    <a:pt x="237075" y="113696"/>
                  </a:lnTo>
                  <a:lnTo>
                    <a:pt x="241108" y="115400"/>
                  </a:lnTo>
                  <a:lnTo>
                    <a:pt x="244967" y="120045"/>
                  </a:lnTo>
                  <a:lnTo>
                    <a:pt x="266240" y="182257"/>
                  </a:lnTo>
                  <a:lnTo>
                    <a:pt x="286297" y="238185"/>
                  </a:lnTo>
                  <a:lnTo>
                    <a:pt x="299184" y="294293"/>
                  </a:lnTo>
                  <a:lnTo>
                    <a:pt x="297527" y="322363"/>
                  </a:lnTo>
                  <a:lnTo>
                    <a:pt x="286652" y="344197"/>
                  </a:lnTo>
                  <a:lnTo>
                    <a:pt x="278839" y="353295"/>
                  </a:lnTo>
                  <a:lnTo>
                    <a:pt x="254560" y="366524"/>
                  </a:lnTo>
                  <a:lnTo>
                    <a:pt x="208006" y="377428"/>
                  </a:lnTo>
                  <a:lnTo>
                    <a:pt x="145462" y="381113"/>
                  </a:lnTo>
                  <a:lnTo>
                    <a:pt x="82240" y="373567"/>
                  </a:lnTo>
                  <a:lnTo>
                    <a:pt x="27683" y="371901"/>
                  </a:lnTo>
                  <a:lnTo>
                    <a:pt x="0" y="3714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97407" y="284269"/>
              <a:ext cx="39920" cy="452726"/>
            </a:xfrm>
            <a:custGeom>
              <a:avLst/>
              <a:gdLst/>
              <a:ahLst/>
              <a:cxnLst/>
              <a:rect l="0" t="0" r="0" b="0"/>
              <a:pathLst>
                <a:path w="39920" h="452726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5849" y="148776"/>
                  </a:lnTo>
                  <a:lnTo>
                    <a:pt x="26028" y="203569"/>
                  </a:lnTo>
                  <a:lnTo>
                    <a:pt x="35283" y="264258"/>
                  </a:lnTo>
                  <a:lnTo>
                    <a:pt x="38545" y="324353"/>
                  </a:lnTo>
                  <a:lnTo>
                    <a:pt x="39648" y="387767"/>
                  </a:lnTo>
                  <a:lnTo>
                    <a:pt x="39839" y="424900"/>
                  </a:lnTo>
                  <a:lnTo>
                    <a:pt x="39919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32082" y="502417"/>
              <a:ext cx="165797" cy="234578"/>
            </a:xfrm>
            <a:custGeom>
              <a:avLst/>
              <a:gdLst/>
              <a:ahLst/>
              <a:cxnLst/>
              <a:rect l="0" t="0" r="0" b="0"/>
              <a:pathLst>
                <a:path w="165797" h="234578">
                  <a:moveTo>
                    <a:pt x="0" y="108235"/>
                  </a:moveTo>
                  <a:lnTo>
                    <a:pt x="54145" y="111355"/>
                  </a:lnTo>
                  <a:lnTo>
                    <a:pt x="80217" y="114301"/>
                  </a:lnTo>
                  <a:lnTo>
                    <a:pt x="136343" y="103676"/>
                  </a:lnTo>
                  <a:lnTo>
                    <a:pt x="154574" y="91001"/>
                  </a:lnTo>
                  <a:lnTo>
                    <a:pt x="162711" y="82708"/>
                  </a:lnTo>
                  <a:lnTo>
                    <a:pt x="165796" y="72500"/>
                  </a:lnTo>
                  <a:lnTo>
                    <a:pt x="162984" y="48679"/>
                  </a:lnTo>
                  <a:lnTo>
                    <a:pt x="150817" y="28734"/>
                  </a:lnTo>
                  <a:lnTo>
                    <a:pt x="133710" y="13240"/>
                  </a:lnTo>
                  <a:lnTo>
                    <a:pt x="114409" y="2454"/>
                  </a:lnTo>
                  <a:lnTo>
                    <a:pt x="94133" y="0"/>
                  </a:lnTo>
                  <a:lnTo>
                    <a:pt x="74592" y="3979"/>
                  </a:lnTo>
                  <a:lnTo>
                    <a:pt x="58109" y="13546"/>
                  </a:lnTo>
                  <a:lnTo>
                    <a:pt x="35675" y="37675"/>
                  </a:lnTo>
                  <a:lnTo>
                    <a:pt x="7687" y="97982"/>
                  </a:lnTo>
                  <a:lnTo>
                    <a:pt x="6536" y="118886"/>
                  </a:lnTo>
                  <a:lnTo>
                    <a:pt x="19579" y="178658"/>
                  </a:lnTo>
                  <a:lnTo>
                    <a:pt x="30539" y="201536"/>
                  </a:lnTo>
                  <a:lnTo>
                    <a:pt x="46328" y="217162"/>
                  </a:lnTo>
                  <a:lnTo>
                    <a:pt x="55452" y="222967"/>
                  </a:lnTo>
                  <a:lnTo>
                    <a:pt x="107443" y="232284"/>
                  </a:lnTo>
                  <a:lnTo>
                    <a:pt x="136871" y="2345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3782" y="768580"/>
              <a:ext cx="2210985" cy="73700"/>
            </a:xfrm>
            <a:custGeom>
              <a:avLst/>
              <a:gdLst/>
              <a:ahLst/>
              <a:cxnLst/>
              <a:rect l="0" t="0" r="0" b="0"/>
              <a:pathLst>
                <a:path w="2210985" h="73700">
                  <a:moveTo>
                    <a:pt x="2210984" y="21057"/>
                  </a:moveTo>
                  <a:lnTo>
                    <a:pt x="2156840" y="21057"/>
                  </a:lnTo>
                  <a:lnTo>
                    <a:pt x="2109544" y="21057"/>
                  </a:lnTo>
                  <a:lnTo>
                    <a:pt x="2047447" y="15468"/>
                  </a:lnTo>
                  <a:lnTo>
                    <a:pt x="1995633" y="11992"/>
                  </a:lnTo>
                  <a:lnTo>
                    <a:pt x="1941416" y="10962"/>
                  </a:lnTo>
                  <a:lnTo>
                    <a:pt x="1893896" y="10657"/>
                  </a:lnTo>
                  <a:lnTo>
                    <a:pt x="1833413" y="10566"/>
                  </a:lnTo>
                  <a:lnTo>
                    <a:pt x="1780397" y="10540"/>
                  </a:lnTo>
                  <a:lnTo>
                    <a:pt x="1720561" y="3295"/>
                  </a:lnTo>
                  <a:lnTo>
                    <a:pt x="1660562" y="651"/>
                  </a:lnTo>
                  <a:lnTo>
                    <a:pt x="1598321" y="128"/>
                  </a:lnTo>
                  <a:lnTo>
                    <a:pt x="1539796" y="25"/>
                  </a:lnTo>
                  <a:lnTo>
                    <a:pt x="1491408" y="7"/>
                  </a:lnTo>
                  <a:lnTo>
                    <a:pt x="1432543" y="1"/>
                  </a:lnTo>
                  <a:lnTo>
                    <a:pt x="1370266" y="0"/>
                  </a:lnTo>
                  <a:lnTo>
                    <a:pt x="1308875" y="0"/>
                  </a:lnTo>
                  <a:lnTo>
                    <a:pt x="1258820" y="0"/>
                  </a:lnTo>
                  <a:lnTo>
                    <a:pt x="1206945" y="1170"/>
                  </a:lnTo>
                  <a:lnTo>
                    <a:pt x="1154530" y="7236"/>
                  </a:lnTo>
                  <a:lnTo>
                    <a:pt x="1101954" y="9553"/>
                  </a:lnTo>
                  <a:lnTo>
                    <a:pt x="1049332" y="10239"/>
                  </a:lnTo>
                  <a:lnTo>
                    <a:pt x="996695" y="10443"/>
                  </a:lnTo>
                  <a:lnTo>
                    <a:pt x="945224" y="10503"/>
                  </a:lnTo>
                  <a:lnTo>
                    <a:pt x="882198" y="13643"/>
                  </a:lnTo>
                  <a:lnTo>
                    <a:pt x="819359" y="19592"/>
                  </a:lnTo>
                  <a:lnTo>
                    <a:pt x="770498" y="20623"/>
                  </a:lnTo>
                  <a:lnTo>
                    <a:pt x="708821" y="28207"/>
                  </a:lnTo>
                  <a:lnTo>
                    <a:pt x="659887" y="31754"/>
                  </a:lnTo>
                  <a:lnTo>
                    <a:pt x="597718" y="39721"/>
                  </a:lnTo>
                  <a:lnTo>
                    <a:pt x="535048" y="41641"/>
                  </a:lnTo>
                  <a:lnTo>
                    <a:pt x="486216" y="41974"/>
                  </a:lnTo>
                  <a:lnTo>
                    <a:pt x="425719" y="42086"/>
                  </a:lnTo>
                  <a:lnTo>
                    <a:pt x="368709" y="45228"/>
                  </a:lnTo>
                  <a:lnTo>
                    <a:pt x="312387" y="51178"/>
                  </a:lnTo>
                  <a:lnTo>
                    <a:pt x="253476" y="57798"/>
                  </a:lnTo>
                  <a:lnTo>
                    <a:pt x="210922" y="60783"/>
                  </a:lnTo>
                  <a:lnTo>
                    <a:pt x="153742" y="62463"/>
                  </a:lnTo>
                  <a:lnTo>
                    <a:pt x="97806" y="62961"/>
                  </a:lnTo>
                  <a:lnTo>
                    <a:pt x="41848" y="6622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95336" y="568538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371314" y="257403"/>
            <a:ext cx="5051485" cy="732276"/>
            <a:chOff x="3371314" y="257403"/>
            <a:chExt cx="5051485" cy="732276"/>
          </a:xfrm>
        </p:grpSpPr>
        <p:sp>
          <p:nvSpPr>
            <p:cNvPr id="16" name="Freeform 15"/>
            <p:cNvSpPr/>
            <p:nvPr/>
          </p:nvSpPr>
          <p:spPr>
            <a:xfrm>
              <a:off x="3371314" y="257403"/>
              <a:ext cx="292604" cy="500649"/>
            </a:xfrm>
            <a:custGeom>
              <a:avLst/>
              <a:gdLst/>
              <a:ahLst/>
              <a:cxnLst/>
              <a:rect l="0" t="0" r="0" b="0"/>
              <a:pathLst>
                <a:path w="292604" h="500649">
                  <a:moveTo>
                    <a:pt x="8333" y="500648"/>
                  </a:moveTo>
                  <a:lnTo>
                    <a:pt x="0" y="448598"/>
                  </a:lnTo>
                  <a:lnTo>
                    <a:pt x="1575" y="398658"/>
                  </a:lnTo>
                  <a:lnTo>
                    <a:pt x="6331" y="351106"/>
                  </a:lnTo>
                  <a:lnTo>
                    <a:pt x="13527" y="293814"/>
                  </a:lnTo>
                  <a:lnTo>
                    <a:pt x="26213" y="231891"/>
                  </a:lnTo>
                  <a:lnTo>
                    <a:pt x="35338" y="180681"/>
                  </a:lnTo>
                  <a:lnTo>
                    <a:pt x="39732" y="128463"/>
                  </a:lnTo>
                  <a:lnTo>
                    <a:pt x="46752" y="75946"/>
                  </a:lnTo>
                  <a:lnTo>
                    <a:pt x="51692" y="26850"/>
                  </a:lnTo>
                  <a:lnTo>
                    <a:pt x="61139" y="5022"/>
                  </a:lnTo>
                  <a:lnTo>
                    <a:pt x="68104" y="605"/>
                  </a:lnTo>
                  <a:lnTo>
                    <a:pt x="76256" y="0"/>
                  </a:lnTo>
                  <a:lnTo>
                    <a:pt x="85201" y="1936"/>
                  </a:lnTo>
                  <a:lnTo>
                    <a:pt x="101378" y="13446"/>
                  </a:lnTo>
                  <a:lnTo>
                    <a:pt x="123640" y="42777"/>
                  </a:lnTo>
                  <a:lnTo>
                    <a:pt x="152123" y="94610"/>
                  </a:lnTo>
                  <a:lnTo>
                    <a:pt x="175852" y="152424"/>
                  </a:lnTo>
                  <a:lnTo>
                    <a:pt x="190642" y="206345"/>
                  </a:lnTo>
                  <a:lnTo>
                    <a:pt x="204829" y="258851"/>
                  </a:lnTo>
                  <a:lnTo>
                    <a:pt x="216553" y="306302"/>
                  </a:lnTo>
                  <a:lnTo>
                    <a:pt x="234324" y="357407"/>
                  </a:lnTo>
                  <a:lnTo>
                    <a:pt x="258171" y="420838"/>
                  </a:lnTo>
                  <a:lnTo>
                    <a:pt x="287038" y="483344"/>
                  </a:lnTo>
                  <a:lnTo>
                    <a:pt x="292603" y="5006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11233" y="582360"/>
              <a:ext cx="178985" cy="17765"/>
            </a:xfrm>
            <a:custGeom>
              <a:avLst/>
              <a:gdLst/>
              <a:ahLst/>
              <a:cxnLst/>
              <a:rect l="0" t="0" r="0" b="0"/>
              <a:pathLst>
                <a:path w="178985" h="17765">
                  <a:moveTo>
                    <a:pt x="178984" y="7235"/>
                  </a:moveTo>
                  <a:lnTo>
                    <a:pt x="151428" y="0"/>
                  </a:lnTo>
                  <a:lnTo>
                    <a:pt x="98325" y="477"/>
                  </a:lnTo>
                  <a:lnTo>
                    <a:pt x="36518" y="7515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43678" y="523243"/>
              <a:ext cx="200035" cy="452875"/>
            </a:xfrm>
            <a:custGeom>
              <a:avLst/>
              <a:gdLst/>
              <a:ahLst/>
              <a:cxnLst/>
              <a:rect l="0" t="0" r="0" b="0"/>
              <a:pathLst>
                <a:path w="200035" h="452875">
                  <a:moveTo>
                    <a:pt x="30850" y="129523"/>
                  </a:moveTo>
                  <a:lnTo>
                    <a:pt x="24784" y="164315"/>
                  </a:lnTo>
                  <a:lnTo>
                    <a:pt x="32425" y="226300"/>
                  </a:lnTo>
                  <a:lnTo>
                    <a:pt x="41845" y="277521"/>
                  </a:lnTo>
                  <a:lnTo>
                    <a:pt x="48926" y="332862"/>
                  </a:lnTo>
                  <a:lnTo>
                    <a:pt x="51024" y="387473"/>
                  </a:lnTo>
                  <a:lnTo>
                    <a:pt x="57322" y="447848"/>
                  </a:lnTo>
                  <a:lnTo>
                    <a:pt x="57857" y="452874"/>
                  </a:lnTo>
                  <a:lnTo>
                    <a:pt x="57043" y="451545"/>
                  </a:lnTo>
                  <a:lnTo>
                    <a:pt x="36943" y="402257"/>
                  </a:lnTo>
                  <a:lnTo>
                    <a:pt x="24596" y="354093"/>
                  </a:lnTo>
                  <a:lnTo>
                    <a:pt x="14699" y="297058"/>
                  </a:lnTo>
                  <a:lnTo>
                    <a:pt x="10077" y="244934"/>
                  </a:lnTo>
                  <a:lnTo>
                    <a:pt x="1747" y="188455"/>
                  </a:lnTo>
                  <a:lnTo>
                    <a:pt x="0" y="138796"/>
                  </a:lnTo>
                  <a:lnTo>
                    <a:pt x="2602" y="90157"/>
                  </a:lnTo>
                  <a:lnTo>
                    <a:pt x="8937" y="62894"/>
                  </a:lnTo>
                  <a:lnTo>
                    <a:pt x="25657" y="34392"/>
                  </a:lnTo>
                  <a:lnTo>
                    <a:pt x="38681" y="18613"/>
                  </a:lnTo>
                  <a:lnTo>
                    <a:pt x="64756" y="2164"/>
                  </a:lnTo>
                  <a:lnTo>
                    <a:pt x="84524" y="0"/>
                  </a:lnTo>
                  <a:lnTo>
                    <a:pt x="125810" y="8142"/>
                  </a:lnTo>
                  <a:lnTo>
                    <a:pt x="143635" y="20594"/>
                  </a:lnTo>
                  <a:lnTo>
                    <a:pt x="195619" y="78747"/>
                  </a:lnTo>
                  <a:lnTo>
                    <a:pt x="199188" y="88654"/>
                  </a:lnTo>
                  <a:lnTo>
                    <a:pt x="200034" y="109019"/>
                  </a:lnTo>
                  <a:lnTo>
                    <a:pt x="188343" y="140216"/>
                  </a:lnTo>
                  <a:lnTo>
                    <a:pt x="170257" y="158062"/>
                  </a:lnTo>
                  <a:lnTo>
                    <a:pt x="126108" y="182994"/>
                  </a:lnTo>
                  <a:lnTo>
                    <a:pt x="75186" y="190778"/>
                  </a:lnTo>
                  <a:lnTo>
                    <a:pt x="20322" y="1926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77421" y="547589"/>
              <a:ext cx="228777" cy="178792"/>
            </a:xfrm>
            <a:custGeom>
              <a:avLst/>
              <a:gdLst/>
              <a:ahLst/>
              <a:cxnLst/>
              <a:rect l="0" t="0" r="0" b="0"/>
              <a:pathLst>
                <a:path w="228777" h="178792">
                  <a:moveTo>
                    <a:pt x="102434" y="84120"/>
                  </a:moveTo>
                  <a:lnTo>
                    <a:pt x="110767" y="46642"/>
                  </a:lnTo>
                  <a:lnTo>
                    <a:pt x="111499" y="34569"/>
                  </a:lnTo>
                  <a:lnTo>
                    <a:pt x="106073" y="14914"/>
                  </a:lnTo>
                  <a:lnTo>
                    <a:pt x="101350" y="6397"/>
                  </a:lnTo>
                  <a:lnTo>
                    <a:pt x="94692" y="1889"/>
                  </a:lnTo>
                  <a:lnTo>
                    <a:pt x="77936" y="0"/>
                  </a:lnTo>
                  <a:lnTo>
                    <a:pt x="48772" y="11103"/>
                  </a:lnTo>
                  <a:lnTo>
                    <a:pt x="23493" y="34799"/>
                  </a:lnTo>
                  <a:lnTo>
                    <a:pt x="6774" y="64048"/>
                  </a:lnTo>
                  <a:lnTo>
                    <a:pt x="0" y="106119"/>
                  </a:lnTo>
                  <a:lnTo>
                    <a:pt x="3583" y="144451"/>
                  </a:lnTo>
                  <a:lnTo>
                    <a:pt x="12097" y="163966"/>
                  </a:lnTo>
                  <a:lnTo>
                    <a:pt x="17642" y="172446"/>
                  </a:lnTo>
                  <a:lnTo>
                    <a:pt x="26019" y="176929"/>
                  </a:lnTo>
                  <a:lnTo>
                    <a:pt x="47804" y="178791"/>
                  </a:lnTo>
                  <a:lnTo>
                    <a:pt x="66846" y="172600"/>
                  </a:lnTo>
                  <a:lnTo>
                    <a:pt x="83107" y="160879"/>
                  </a:lnTo>
                  <a:lnTo>
                    <a:pt x="104246" y="134550"/>
                  </a:lnTo>
                  <a:lnTo>
                    <a:pt x="126314" y="83829"/>
                  </a:lnTo>
                  <a:lnTo>
                    <a:pt x="131222" y="80417"/>
                  </a:lnTo>
                  <a:lnTo>
                    <a:pt x="136834" y="81651"/>
                  </a:lnTo>
                  <a:lnTo>
                    <a:pt x="142915" y="85984"/>
                  </a:lnTo>
                  <a:lnTo>
                    <a:pt x="152790" y="100156"/>
                  </a:lnTo>
                  <a:lnTo>
                    <a:pt x="174252" y="137851"/>
                  </a:lnTo>
                  <a:lnTo>
                    <a:pt x="190505" y="152064"/>
                  </a:lnTo>
                  <a:lnTo>
                    <a:pt x="213147" y="163523"/>
                  </a:lnTo>
                  <a:lnTo>
                    <a:pt x="228776" y="1683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27253" y="536953"/>
              <a:ext cx="126344" cy="161518"/>
            </a:xfrm>
            <a:custGeom>
              <a:avLst/>
              <a:gdLst/>
              <a:ahLst/>
              <a:cxnLst/>
              <a:rect l="0" t="0" r="0" b="0"/>
              <a:pathLst>
                <a:path w="126344" h="161518">
                  <a:moveTo>
                    <a:pt x="0" y="73699"/>
                  </a:moveTo>
                  <a:lnTo>
                    <a:pt x="5590" y="132316"/>
                  </a:lnTo>
                  <a:lnTo>
                    <a:pt x="14573" y="152784"/>
                  </a:lnTo>
                  <a:lnTo>
                    <a:pt x="20244" y="161517"/>
                  </a:lnTo>
                  <a:lnTo>
                    <a:pt x="22855" y="161490"/>
                  </a:lnTo>
                  <a:lnTo>
                    <a:pt x="22637" y="145863"/>
                  </a:lnTo>
                  <a:lnTo>
                    <a:pt x="6542" y="84093"/>
                  </a:lnTo>
                  <a:lnTo>
                    <a:pt x="6028" y="63111"/>
                  </a:lnTo>
                  <a:lnTo>
                    <a:pt x="7528" y="52602"/>
                  </a:lnTo>
                  <a:lnTo>
                    <a:pt x="12038" y="44427"/>
                  </a:lnTo>
                  <a:lnTo>
                    <a:pt x="26407" y="32223"/>
                  </a:lnTo>
                  <a:lnTo>
                    <a:pt x="84698" y="7383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40152" y="595720"/>
              <a:ext cx="208243" cy="152271"/>
            </a:xfrm>
            <a:custGeom>
              <a:avLst/>
              <a:gdLst/>
              <a:ahLst/>
              <a:cxnLst/>
              <a:rect l="0" t="0" r="0" b="0"/>
              <a:pathLst>
                <a:path w="208243" h="152271">
                  <a:moveTo>
                    <a:pt x="102957" y="67575"/>
                  </a:moveTo>
                  <a:lnTo>
                    <a:pt x="102957" y="45218"/>
                  </a:lnTo>
                  <a:lnTo>
                    <a:pt x="91778" y="14547"/>
                  </a:lnTo>
                  <a:lnTo>
                    <a:pt x="83806" y="7657"/>
                  </a:lnTo>
                  <a:lnTo>
                    <a:pt x="62470" y="0"/>
                  </a:lnTo>
                  <a:lnTo>
                    <a:pt x="52569" y="298"/>
                  </a:lnTo>
                  <a:lnTo>
                    <a:pt x="35328" y="6869"/>
                  </a:lnTo>
                  <a:lnTo>
                    <a:pt x="22987" y="20707"/>
                  </a:lnTo>
                  <a:lnTo>
                    <a:pt x="5532" y="58187"/>
                  </a:lnTo>
                  <a:lnTo>
                    <a:pt x="0" y="94559"/>
                  </a:lnTo>
                  <a:lnTo>
                    <a:pt x="3951" y="129382"/>
                  </a:lnTo>
                  <a:lnTo>
                    <a:pt x="8877" y="138026"/>
                  </a:lnTo>
                  <a:lnTo>
                    <a:pt x="23709" y="150749"/>
                  </a:lnTo>
                  <a:lnTo>
                    <a:pt x="32577" y="152270"/>
                  </a:lnTo>
                  <a:lnTo>
                    <a:pt x="51790" y="147721"/>
                  </a:lnTo>
                  <a:lnTo>
                    <a:pt x="76748" y="132006"/>
                  </a:lnTo>
                  <a:lnTo>
                    <a:pt x="88578" y="112979"/>
                  </a:lnTo>
                  <a:lnTo>
                    <a:pt x="105706" y="68225"/>
                  </a:lnTo>
                  <a:lnTo>
                    <a:pt x="109469" y="64499"/>
                  </a:lnTo>
                  <a:lnTo>
                    <a:pt x="113147" y="65524"/>
                  </a:lnTo>
                  <a:lnTo>
                    <a:pt x="120354" y="76022"/>
                  </a:lnTo>
                  <a:lnTo>
                    <a:pt x="137632" y="108238"/>
                  </a:lnTo>
                  <a:lnTo>
                    <a:pt x="163228" y="137478"/>
                  </a:lnTo>
                  <a:lnTo>
                    <a:pt x="180047" y="145436"/>
                  </a:lnTo>
                  <a:lnTo>
                    <a:pt x="208242" y="1518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01036" y="389554"/>
              <a:ext cx="37270" cy="368498"/>
            </a:xfrm>
            <a:custGeom>
              <a:avLst/>
              <a:gdLst/>
              <a:ahLst/>
              <a:cxnLst/>
              <a:rect l="0" t="0" r="0" b="0"/>
              <a:pathLst>
                <a:path w="37270" h="368498">
                  <a:moveTo>
                    <a:pt x="0" y="0"/>
                  </a:moveTo>
                  <a:lnTo>
                    <a:pt x="3120" y="48931"/>
                  </a:lnTo>
                  <a:lnTo>
                    <a:pt x="8333" y="99896"/>
                  </a:lnTo>
                  <a:lnTo>
                    <a:pt x="15684" y="163232"/>
                  </a:lnTo>
                  <a:lnTo>
                    <a:pt x="27231" y="226349"/>
                  </a:lnTo>
                  <a:lnTo>
                    <a:pt x="33845" y="288903"/>
                  </a:lnTo>
                  <a:lnTo>
                    <a:pt x="37269" y="314405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32317" y="410611"/>
              <a:ext cx="37176" cy="347441"/>
            </a:xfrm>
            <a:custGeom>
              <a:avLst/>
              <a:gdLst/>
              <a:ahLst/>
              <a:cxnLst/>
              <a:rect l="0" t="0" r="0" b="0"/>
              <a:pathLst>
                <a:path w="37176" h="347441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8251" y="131422"/>
                  </a:lnTo>
                  <a:lnTo>
                    <a:pt x="14564" y="189087"/>
                  </a:lnTo>
                  <a:lnTo>
                    <a:pt x="23047" y="241161"/>
                  </a:lnTo>
                  <a:lnTo>
                    <a:pt x="25935" y="295295"/>
                  </a:lnTo>
                  <a:lnTo>
                    <a:pt x="27500" y="319585"/>
                  </a:lnTo>
                  <a:lnTo>
                    <a:pt x="37175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80021" y="578095"/>
              <a:ext cx="160187" cy="183457"/>
            </a:xfrm>
            <a:custGeom>
              <a:avLst/>
              <a:gdLst/>
              <a:ahLst/>
              <a:cxnLst/>
              <a:rect l="0" t="0" r="0" b="0"/>
              <a:pathLst>
                <a:path w="160187" h="183457">
                  <a:moveTo>
                    <a:pt x="0" y="148371"/>
                  </a:moveTo>
                  <a:lnTo>
                    <a:pt x="11178" y="131603"/>
                  </a:lnTo>
                  <a:lnTo>
                    <a:pt x="26025" y="120252"/>
                  </a:lnTo>
                  <a:lnTo>
                    <a:pt x="87783" y="87699"/>
                  </a:lnTo>
                  <a:lnTo>
                    <a:pt x="135492" y="71656"/>
                  </a:lnTo>
                  <a:lnTo>
                    <a:pt x="151075" y="58123"/>
                  </a:lnTo>
                  <a:lnTo>
                    <a:pt x="156869" y="49601"/>
                  </a:lnTo>
                  <a:lnTo>
                    <a:pt x="160186" y="30774"/>
                  </a:lnTo>
                  <a:lnTo>
                    <a:pt x="159433" y="20840"/>
                  </a:lnTo>
                  <a:lnTo>
                    <a:pt x="155421" y="13047"/>
                  </a:lnTo>
                  <a:lnTo>
                    <a:pt x="141605" y="1269"/>
                  </a:lnTo>
                  <a:lnTo>
                    <a:pt x="133008" y="0"/>
                  </a:lnTo>
                  <a:lnTo>
                    <a:pt x="114096" y="4830"/>
                  </a:lnTo>
                  <a:lnTo>
                    <a:pt x="74530" y="26994"/>
                  </a:lnTo>
                  <a:lnTo>
                    <a:pt x="58080" y="40223"/>
                  </a:lnTo>
                  <a:lnTo>
                    <a:pt x="41255" y="66414"/>
                  </a:lnTo>
                  <a:lnTo>
                    <a:pt x="34450" y="101991"/>
                  </a:lnTo>
                  <a:lnTo>
                    <a:pt x="43612" y="142167"/>
                  </a:lnTo>
                  <a:lnTo>
                    <a:pt x="57987" y="160432"/>
                  </a:lnTo>
                  <a:lnTo>
                    <a:pt x="77244" y="172449"/>
                  </a:lnTo>
                  <a:lnTo>
                    <a:pt x="101401" y="181689"/>
                  </a:lnTo>
                  <a:lnTo>
                    <a:pt x="121496" y="183456"/>
                  </a:lnTo>
                  <a:lnTo>
                    <a:pt x="147398" y="1799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22176" y="389554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3119" y="60384"/>
                  </a:lnTo>
                  <a:lnTo>
                    <a:pt x="8333" y="121227"/>
                  </a:lnTo>
                  <a:lnTo>
                    <a:pt x="12997" y="178639"/>
                  </a:lnTo>
                  <a:lnTo>
                    <a:pt x="18669" y="227235"/>
                  </a:lnTo>
                  <a:lnTo>
                    <a:pt x="20349" y="279849"/>
                  </a:lnTo>
                  <a:lnTo>
                    <a:pt x="26506" y="333959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19725" y="598521"/>
              <a:ext cx="158854" cy="175565"/>
            </a:xfrm>
            <a:custGeom>
              <a:avLst/>
              <a:gdLst/>
              <a:ahLst/>
              <a:cxnLst/>
              <a:rect l="0" t="0" r="0" b="0"/>
              <a:pathLst>
                <a:path w="158854" h="175565">
                  <a:moveTo>
                    <a:pt x="81435" y="12131"/>
                  </a:moveTo>
                  <a:lnTo>
                    <a:pt x="70257" y="953"/>
                  </a:lnTo>
                  <a:lnTo>
                    <a:pt x="63455" y="0"/>
                  </a:lnTo>
                  <a:lnTo>
                    <a:pt x="46538" y="5180"/>
                  </a:lnTo>
                  <a:lnTo>
                    <a:pt x="30440" y="18400"/>
                  </a:lnTo>
                  <a:lnTo>
                    <a:pt x="16657" y="35975"/>
                  </a:lnTo>
                  <a:lnTo>
                    <a:pt x="6632" y="55484"/>
                  </a:lnTo>
                  <a:lnTo>
                    <a:pt x="0" y="97376"/>
                  </a:lnTo>
                  <a:lnTo>
                    <a:pt x="3624" y="135655"/>
                  </a:lnTo>
                  <a:lnTo>
                    <a:pt x="12147" y="155158"/>
                  </a:lnTo>
                  <a:lnTo>
                    <a:pt x="17696" y="163635"/>
                  </a:lnTo>
                  <a:lnTo>
                    <a:pt x="27244" y="169286"/>
                  </a:lnTo>
                  <a:lnTo>
                    <a:pt x="53451" y="175564"/>
                  </a:lnTo>
                  <a:lnTo>
                    <a:pt x="78356" y="172116"/>
                  </a:lnTo>
                  <a:lnTo>
                    <a:pt x="122941" y="156427"/>
                  </a:lnTo>
                  <a:lnTo>
                    <a:pt x="138097" y="142943"/>
                  </a:lnTo>
                  <a:lnTo>
                    <a:pt x="157359" y="105691"/>
                  </a:lnTo>
                  <a:lnTo>
                    <a:pt x="158853" y="82179"/>
                  </a:lnTo>
                  <a:lnTo>
                    <a:pt x="154448" y="58472"/>
                  </a:lnTo>
                  <a:lnTo>
                    <a:pt x="144691" y="40136"/>
                  </a:lnTo>
                  <a:lnTo>
                    <a:pt x="138814" y="34311"/>
                  </a:lnTo>
                  <a:lnTo>
                    <a:pt x="113021" y="226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59088" y="597861"/>
              <a:ext cx="209588" cy="391818"/>
            </a:xfrm>
            <a:custGeom>
              <a:avLst/>
              <a:gdLst/>
              <a:ahLst/>
              <a:cxnLst/>
              <a:rect l="0" t="0" r="0" b="0"/>
              <a:pathLst>
                <a:path w="209588" h="391818">
                  <a:moveTo>
                    <a:pt x="157927" y="118076"/>
                  </a:moveTo>
                  <a:lnTo>
                    <a:pt x="155588" y="84454"/>
                  </a:lnTo>
                  <a:lnTo>
                    <a:pt x="128619" y="24669"/>
                  </a:lnTo>
                  <a:lnTo>
                    <a:pt x="112146" y="9102"/>
                  </a:lnTo>
                  <a:lnTo>
                    <a:pt x="102840" y="3313"/>
                  </a:lnTo>
                  <a:lnTo>
                    <a:pt x="83141" y="0"/>
                  </a:lnTo>
                  <a:lnTo>
                    <a:pt x="72975" y="754"/>
                  </a:lnTo>
                  <a:lnTo>
                    <a:pt x="55440" y="7831"/>
                  </a:lnTo>
                  <a:lnTo>
                    <a:pt x="47488" y="12994"/>
                  </a:lnTo>
                  <a:lnTo>
                    <a:pt x="35534" y="28089"/>
                  </a:lnTo>
                  <a:lnTo>
                    <a:pt x="18327" y="66376"/>
                  </a:lnTo>
                  <a:lnTo>
                    <a:pt x="17114" y="86910"/>
                  </a:lnTo>
                  <a:lnTo>
                    <a:pt x="25867" y="128688"/>
                  </a:lnTo>
                  <a:lnTo>
                    <a:pt x="41069" y="154626"/>
                  </a:lnTo>
                  <a:lnTo>
                    <a:pt x="49607" y="158820"/>
                  </a:lnTo>
                  <a:lnTo>
                    <a:pt x="71570" y="160361"/>
                  </a:lnTo>
                  <a:lnTo>
                    <a:pt x="81638" y="156795"/>
                  </a:lnTo>
                  <a:lnTo>
                    <a:pt x="99065" y="143473"/>
                  </a:lnTo>
                  <a:lnTo>
                    <a:pt x="128146" y="106325"/>
                  </a:lnTo>
                  <a:lnTo>
                    <a:pt x="138062" y="85948"/>
                  </a:lnTo>
                  <a:lnTo>
                    <a:pt x="142344" y="82619"/>
                  </a:lnTo>
                  <a:lnTo>
                    <a:pt x="146369" y="83910"/>
                  </a:lnTo>
                  <a:lnTo>
                    <a:pt x="153960" y="94702"/>
                  </a:lnTo>
                  <a:lnTo>
                    <a:pt x="177494" y="151393"/>
                  </a:lnTo>
                  <a:lnTo>
                    <a:pt x="191541" y="200348"/>
                  </a:lnTo>
                  <a:lnTo>
                    <a:pt x="205597" y="253650"/>
                  </a:lnTo>
                  <a:lnTo>
                    <a:pt x="209587" y="308027"/>
                  </a:lnTo>
                  <a:lnTo>
                    <a:pt x="207159" y="346713"/>
                  </a:lnTo>
                  <a:lnTo>
                    <a:pt x="204786" y="358238"/>
                  </a:lnTo>
                  <a:lnTo>
                    <a:pt x="199695" y="367092"/>
                  </a:lnTo>
                  <a:lnTo>
                    <a:pt x="184680" y="380048"/>
                  </a:lnTo>
                  <a:lnTo>
                    <a:pt x="163188" y="386587"/>
                  </a:lnTo>
                  <a:lnTo>
                    <a:pt x="105674" y="390784"/>
                  </a:lnTo>
                  <a:lnTo>
                    <a:pt x="47563" y="391613"/>
                  </a:lnTo>
                  <a:lnTo>
                    <a:pt x="0" y="3918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22300" y="600124"/>
              <a:ext cx="147400" cy="183376"/>
            </a:xfrm>
            <a:custGeom>
              <a:avLst/>
              <a:gdLst/>
              <a:ahLst/>
              <a:cxnLst/>
              <a:rect l="0" t="0" r="0" b="0"/>
              <a:pathLst>
                <a:path w="147400" h="183376">
                  <a:moveTo>
                    <a:pt x="0" y="52642"/>
                  </a:moveTo>
                  <a:lnTo>
                    <a:pt x="14654" y="111259"/>
                  </a:lnTo>
                  <a:lnTo>
                    <a:pt x="29368" y="163094"/>
                  </a:lnTo>
                  <a:lnTo>
                    <a:pt x="40738" y="182060"/>
                  </a:lnTo>
                  <a:lnTo>
                    <a:pt x="43537" y="183375"/>
                  </a:lnTo>
                  <a:lnTo>
                    <a:pt x="44232" y="179572"/>
                  </a:lnTo>
                  <a:lnTo>
                    <a:pt x="40716" y="162868"/>
                  </a:lnTo>
                  <a:lnTo>
                    <a:pt x="18519" y="100577"/>
                  </a:lnTo>
                  <a:lnTo>
                    <a:pt x="17199" y="76286"/>
                  </a:lnTo>
                  <a:lnTo>
                    <a:pt x="18485" y="64896"/>
                  </a:lnTo>
                  <a:lnTo>
                    <a:pt x="22852" y="56132"/>
                  </a:lnTo>
                  <a:lnTo>
                    <a:pt x="37063" y="43275"/>
                  </a:lnTo>
                  <a:lnTo>
                    <a:pt x="95238" y="1795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78066" y="621289"/>
              <a:ext cx="218018" cy="199106"/>
            </a:xfrm>
            <a:custGeom>
              <a:avLst/>
              <a:gdLst/>
              <a:ahLst/>
              <a:cxnLst/>
              <a:rect l="0" t="0" r="0" b="0"/>
              <a:pathLst>
                <a:path w="218018" h="199106">
                  <a:moveTo>
                    <a:pt x="123260" y="84120"/>
                  </a:moveTo>
                  <a:lnTo>
                    <a:pt x="128849" y="67352"/>
                  </a:lnTo>
                  <a:lnTo>
                    <a:pt x="126736" y="34568"/>
                  </a:lnTo>
                  <a:lnTo>
                    <a:pt x="115446" y="14914"/>
                  </a:lnTo>
                  <a:lnTo>
                    <a:pt x="107522" y="6397"/>
                  </a:lnTo>
                  <a:lnTo>
                    <a:pt x="98730" y="1889"/>
                  </a:lnTo>
                  <a:lnTo>
                    <a:pt x="79603" y="0"/>
                  </a:lnTo>
                  <a:lnTo>
                    <a:pt x="59403" y="9298"/>
                  </a:lnTo>
                  <a:lnTo>
                    <a:pt x="31420" y="34264"/>
                  </a:lnTo>
                  <a:lnTo>
                    <a:pt x="11431" y="63889"/>
                  </a:lnTo>
                  <a:lnTo>
                    <a:pt x="3368" y="85657"/>
                  </a:lnTo>
                  <a:lnTo>
                    <a:pt x="0" y="125389"/>
                  </a:lnTo>
                  <a:lnTo>
                    <a:pt x="7060" y="170177"/>
                  </a:lnTo>
                  <a:lnTo>
                    <a:pt x="17413" y="190998"/>
                  </a:lnTo>
                  <a:lnTo>
                    <a:pt x="24619" y="196316"/>
                  </a:lnTo>
                  <a:lnTo>
                    <a:pt x="32933" y="198692"/>
                  </a:lnTo>
                  <a:lnTo>
                    <a:pt x="41985" y="199105"/>
                  </a:lnTo>
                  <a:lnTo>
                    <a:pt x="50360" y="195872"/>
                  </a:lnTo>
                  <a:lnTo>
                    <a:pt x="65903" y="182920"/>
                  </a:lnTo>
                  <a:lnTo>
                    <a:pt x="82219" y="155898"/>
                  </a:lnTo>
                  <a:lnTo>
                    <a:pt x="105499" y="94480"/>
                  </a:lnTo>
                  <a:lnTo>
                    <a:pt x="110589" y="57424"/>
                  </a:lnTo>
                  <a:lnTo>
                    <a:pt x="112473" y="54624"/>
                  </a:lnTo>
                  <a:lnTo>
                    <a:pt x="114899" y="58607"/>
                  </a:lnTo>
                  <a:lnTo>
                    <a:pt x="131735" y="104807"/>
                  </a:lnTo>
                  <a:lnTo>
                    <a:pt x="162519" y="143270"/>
                  </a:lnTo>
                  <a:lnTo>
                    <a:pt x="218017" y="1683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06611" y="641151"/>
              <a:ext cx="284270" cy="222186"/>
            </a:xfrm>
            <a:custGeom>
              <a:avLst/>
              <a:gdLst/>
              <a:ahLst/>
              <a:cxnLst/>
              <a:rect l="0" t="0" r="0" b="0"/>
              <a:pathLst>
                <a:path w="284270" h="222186">
                  <a:moveTo>
                    <a:pt x="0" y="53729"/>
                  </a:moveTo>
                  <a:lnTo>
                    <a:pt x="3120" y="107874"/>
                  </a:lnTo>
                  <a:lnTo>
                    <a:pt x="14655" y="157231"/>
                  </a:lnTo>
                  <a:lnTo>
                    <a:pt x="17958" y="160165"/>
                  </a:lnTo>
                  <a:lnTo>
                    <a:pt x="21331" y="157442"/>
                  </a:lnTo>
                  <a:lnTo>
                    <a:pt x="24750" y="150947"/>
                  </a:lnTo>
                  <a:lnTo>
                    <a:pt x="25428" y="131252"/>
                  </a:lnTo>
                  <a:lnTo>
                    <a:pt x="22803" y="68054"/>
                  </a:lnTo>
                  <a:lnTo>
                    <a:pt x="26902" y="44888"/>
                  </a:lnTo>
                  <a:lnTo>
                    <a:pt x="31973" y="36137"/>
                  </a:lnTo>
                  <a:lnTo>
                    <a:pt x="46965" y="23294"/>
                  </a:lnTo>
                  <a:lnTo>
                    <a:pt x="54707" y="22910"/>
                  </a:lnTo>
                  <a:lnTo>
                    <a:pt x="62208" y="26164"/>
                  </a:lnTo>
                  <a:lnTo>
                    <a:pt x="91056" y="51014"/>
                  </a:lnTo>
                  <a:lnTo>
                    <a:pt x="110880" y="94094"/>
                  </a:lnTo>
                  <a:lnTo>
                    <a:pt x="118690" y="116123"/>
                  </a:lnTo>
                  <a:lnTo>
                    <a:pt x="121241" y="117552"/>
                  </a:lnTo>
                  <a:lnTo>
                    <a:pt x="124074" y="103542"/>
                  </a:lnTo>
                  <a:lnTo>
                    <a:pt x="129163" y="41904"/>
                  </a:lnTo>
                  <a:lnTo>
                    <a:pt x="131732" y="28298"/>
                  </a:lnTo>
                  <a:lnTo>
                    <a:pt x="136954" y="18058"/>
                  </a:lnTo>
                  <a:lnTo>
                    <a:pt x="152115" y="3560"/>
                  </a:lnTo>
                  <a:lnTo>
                    <a:pt x="161072" y="396"/>
                  </a:lnTo>
                  <a:lnTo>
                    <a:pt x="180383" y="0"/>
                  </a:lnTo>
                  <a:lnTo>
                    <a:pt x="197544" y="6843"/>
                  </a:lnTo>
                  <a:lnTo>
                    <a:pt x="205395" y="11943"/>
                  </a:lnTo>
                  <a:lnTo>
                    <a:pt x="227624" y="41478"/>
                  </a:lnTo>
                  <a:lnTo>
                    <a:pt x="256096" y="101786"/>
                  </a:lnTo>
                  <a:lnTo>
                    <a:pt x="274882" y="151546"/>
                  </a:lnTo>
                  <a:lnTo>
                    <a:pt x="282415" y="201516"/>
                  </a:lnTo>
                  <a:lnTo>
                    <a:pt x="284269" y="2221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08972" y="589595"/>
              <a:ext cx="345247" cy="234909"/>
            </a:xfrm>
            <a:custGeom>
              <a:avLst/>
              <a:gdLst/>
              <a:ahLst/>
              <a:cxnLst/>
              <a:rect l="0" t="0" r="0" b="0"/>
              <a:pathLst>
                <a:path w="345247" h="234909">
                  <a:moveTo>
                    <a:pt x="8334" y="0"/>
                  </a:moveTo>
                  <a:lnTo>
                    <a:pt x="0" y="48931"/>
                  </a:lnTo>
                  <a:lnTo>
                    <a:pt x="3828" y="108062"/>
                  </a:lnTo>
                  <a:lnTo>
                    <a:pt x="17018" y="170868"/>
                  </a:lnTo>
                  <a:lnTo>
                    <a:pt x="28181" y="196434"/>
                  </a:lnTo>
                  <a:lnTo>
                    <a:pt x="44061" y="213256"/>
                  </a:lnTo>
                  <a:lnTo>
                    <a:pt x="53208" y="219380"/>
                  </a:lnTo>
                  <a:lnTo>
                    <a:pt x="61647" y="221123"/>
                  </a:lnTo>
                  <a:lnTo>
                    <a:pt x="69612" y="219945"/>
                  </a:lnTo>
                  <a:lnTo>
                    <a:pt x="84701" y="212397"/>
                  </a:lnTo>
                  <a:lnTo>
                    <a:pt x="106350" y="193824"/>
                  </a:lnTo>
                  <a:lnTo>
                    <a:pt x="131507" y="156700"/>
                  </a:lnTo>
                  <a:lnTo>
                    <a:pt x="139116" y="135155"/>
                  </a:lnTo>
                  <a:lnTo>
                    <a:pt x="142498" y="109982"/>
                  </a:lnTo>
                  <a:lnTo>
                    <a:pt x="145740" y="104907"/>
                  </a:lnTo>
                  <a:lnTo>
                    <a:pt x="150240" y="105033"/>
                  </a:lnTo>
                  <a:lnTo>
                    <a:pt x="155581" y="108627"/>
                  </a:lnTo>
                  <a:lnTo>
                    <a:pt x="164633" y="125098"/>
                  </a:lnTo>
                  <a:lnTo>
                    <a:pt x="190295" y="186285"/>
                  </a:lnTo>
                  <a:lnTo>
                    <a:pt x="215981" y="216951"/>
                  </a:lnTo>
                  <a:lnTo>
                    <a:pt x="242214" y="232868"/>
                  </a:lnTo>
                  <a:lnTo>
                    <a:pt x="265139" y="234908"/>
                  </a:lnTo>
                  <a:lnTo>
                    <a:pt x="288585" y="230746"/>
                  </a:lnTo>
                  <a:lnTo>
                    <a:pt x="306805" y="221097"/>
                  </a:lnTo>
                  <a:lnTo>
                    <a:pt x="330216" y="196922"/>
                  </a:lnTo>
                  <a:lnTo>
                    <a:pt x="338565" y="174479"/>
                  </a:lnTo>
                  <a:lnTo>
                    <a:pt x="343925" y="121943"/>
                  </a:lnTo>
                  <a:lnTo>
                    <a:pt x="345072" y="61884"/>
                  </a:lnTo>
                  <a:lnTo>
                    <a:pt x="345246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59503" y="652766"/>
              <a:ext cx="42114" cy="157929"/>
            </a:xfrm>
            <a:custGeom>
              <a:avLst/>
              <a:gdLst/>
              <a:ahLst/>
              <a:cxnLst/>
              <a:rect l="0" t="0" r="0" b="0"/>
              <a:pathLst>
                <a:path w="42114" h="157929">
                  <a:moveTo>
                    <a:pt x="0" y="0"/>
                  </a:moveTo>
                  <a:lnTo>
                    <a:pt x="17957" y="53875"/>
                  </a:lnTo>
                  <a:lnTo>
                    <a:pt x="37470" y="115922"/>
                  </a:lnTo>
                  <a:lnTo>
                    <a:pt x="42113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780559" y="5369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70073" y="526424"/>
              <a:ext cx="52643" cy="347442"/>
            </a:xfrm>
            <a:custGeom>
              <a:avLst/>
              <a:gdLst/>
              <a:ahLst/>
              <a:cxnLst/>
              <a:rect l="0" t="0" r="0" b="0"/>
              <a:pathLst>
                <a:path w="52643" h="347442">
                  <a:moveTo>
                    <a:pt x="0" y="0"/>
                  </a:moveTo>
                  <a:lnTo>
                    <a:pt x="8333" y="60384"/>
                  </a:lnTo>
                  <a:lnTo>
                    <a:pt x="15683" y="121632"/>
                  </a:lnTo>
                  <a:lnTo>
                    <a:pt x="19995" y="178271"/>
                  </a:lnTo>
                  <a:lnTo>
                    <a:pt x="21912" y="232196"/>
                  </a:lnTo>
                  <a:lnTo>
                    <a:pt x="30538" y="277679"/>
                  </a:lnTo>
                  <a:lnTo>
                    <a:pt x="47583" y="321962"/>
                  </a:lnTo>
                  <a:lnTo>
                    <a:pt x="52642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85845" y="663295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10528"/>
                  </a:moveTo>
                  <a:lnTo>
                    <a:pt x="162481" y="1463"/>
                  </a:lnTo>
                  <a:lnTo>
                    <a:pt x="108307" y="289"/>
                  </a:lnTo>
                  <a:lnTo>
                    <a:pt x="49426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170114" y="515896"/>
              <a:ext cx="252685" cy="400084"/>
            </a:xfrm>
            <a:custGeom>
              <a:avLst/>
              <a:gdLst/>
              <a:ahLst/>
              <a:cxnLst/>
              <a:rect l="0" t="0" r="0" b="0"/>
              <a:pathLst>
                <a:path w="252685" h="400084">
                  <a:moveTo>
                    <a:pt x="0" y="0"/>
                  </a:moveTo>
                  <a:lnTo>
                    <a:pt x="3119" y="60384"/>
                  </a:lnTo>
                  <a:lnTo>
                    <a:pt x="11453" y="121227"/>
                  </a:lnTo>
                  <a:lnTo>
                    <a:pt x="17958" y="166182"/>
                  </a:lnTo>
                  <a:lnTo>
                    <a:pt x="24750" y="209559"/>
                  </a:lnTo>
                  <a:lnTo>
                    <a:pt x="35149" y="267852"/>
                  </a:lnTo>
                  <a:lnTo>
                    <a:pt x="49143" y="330376"/>
                  </a:lnTo>
                  <a:lnTo>
                    <a:pt x="56156" y="355064"/>
                  </a:lnTo>
                  <a:lnTo>
                    <a:pt x="58494" y="357202"/>
                  </a:lnTo>
                  <a:lnTo>
                    <a:pt x="68144" y="303651"/>
                  </a:lnTo>
                  <a:lnTo>
                    <a:pt x="81007" y="247197"/>
                  </a:lnTo>
                  <a:lnTo>
                    <a:pt x="87866" y="223339"/>
                  </a:lnTo>
                  <a:lnTo>
                    <a:pt x="94842" y="216743"/>
                  </a:lnTo>
                  <a:lnTo>
                    <a:pt x="104172" y="213515"/>
                  </a:lnTo>
                  <a:lnTo>
                    <a:pt x="115071" y="212534"/>
                  </a:lnTo>
                  <a:lnTo>
                    <a:pt x="136540" y="220801"/>
                  </a:lnTo>
                  <a:lnTo>
                    <a:pt x="182233" y="258494"/>
                  </a:lnTo>
                  <a:lnTo>
                    <a:pt x="215501" y="304048"/>
                  </a:lnTo>
                  <a:lnTo>
                    <a:pt x="243974" y="357800"/>
                  </a:lnTo>
                  <a:lnTo>
                    <a:pt x="252684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Freeform 37"/>
          <p:cNvSpPr/>
          <p:nvPr/>
        </p:nvSpPr>
        <p:spPr>
          <a:xfrm>
            <a:off x="2632124" y="2063586"/>
            <a:ext cx="2621597" cy="1042321"/>
          </a:xfrm>
          <a:custGeom>
            <a:avLst/>
            <a:gdLst/>
            <a:ahLst/>
            <a:cxnLst/>
            <a:rect l="0" t="0" r="0" b="0"/>
            <a:pathLst>
              <a:path w="2621597" h="1042321">
                <a:moveTo>
                  <a:pt x="0" y="0"/>
                </a:moveTo>
                <a:lnTo>
                  <a:pt x="2621596" y="0"/>
                </a:lnTo>
                <a:lnTo>
                  <a:pt x="2621596" y="1042320"/>
                </a:lnTo>
                <a:lnTo>
                  <a:pt x="0" y="104232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3937658" y="2000414"/>
            <a:ext cx="42115" cy="231628"/>
            <a:chOff x="3937658" y="2000414"/>
            <a:chExt cx="42115" cy="231628"/>
          </a:xfrm>
        </p:grpSpPr>
        <p:sp>
          <p:nvSpPr>
            <p:cNvPr id="39" name="Freeform 38"/>
            <p:cNvSpPr/>
            <p:nvPr/>
          </p:nvSpPr>
          <p:spPr>
            <a:xfrm>
              <a:off x="3937658" y="2010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937658" y="2000414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3119" y="42692"/>
                  </a:lnTo>
                  <a:lnTo>
                    <a:pt x="17958" y="103238"/>
                  </a:lnTo>
                  <a:lnTo>
                    <a:pt x="31667" y="158217"/>
                  </a:lnTo>
                  <a:lnTo>
                    <a:pt x="39018" y="197008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3920564" y="3011150"/>
            <a:ext cx="17095" cy="210571"/>
          </a:xfrm>
          <a:custGeom>
            <a:avLst/>
            <a:gdLst/>
            <a:ahLst/>
            <a:cxnLst/>
            <a:rect l="0" t="0" r="0" b="0"/>
            <a:pathLst>
              <a:path w="17095" h="210571">
                <a:moveTo>
                  <a:pt x="17094" y="0"/>
                </a:moveTo>
                <a:lnTo>
                  <a:pt x="305" y="56215"/>
                </a:lnTo>
                <a:lnTo>
                  <a:pt x="0" y="111666"/>
                </a:lnTo>
                <a:lnTo>
                  <a:pt x="5700" y="173975"/>
                </a:lnTo>
                <a:lnTo>
                  <a:pt x="6565" y="2105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2526839" y="2468607"/>
            <a:ext cx="242156" cy="110875"/>
            <a:chOff x="2526839" y="2468607"/>
            <a:chExt cx="242156" cy="110875"/>
          </a:xfrm>
        </p:grpSpPr>
        <p:sp>
          <p:nvSpPr>
            <p:cNvPr id="43" name="Freeform 42"/>
            <p:cNvSpPr/>
            <p:nvPr/>
          </p:nvSpPr>
          <p:spPr>
            <a:xfrm>
              <a:off x="2537367" y="2468607"/>
              <a:ext cx="231628" cy="5591"/>
            </a:xfrm>
            <a:custGeom>
              <a:avLst/>
              <a:gdLst/>
              <a:ahLst/>
              <a:cxnLst/>
              <a:rect l="0" t="0" r="0" b="0"/>
              <a:pathLst>
                <a:path w="231628" h="5591">
                  <a:moveTo>
                    <a:pt x="231627" y="5590"/>
                  </a:moveTo>
                  <a:lnTo>
                    <a:pt x="214860" y="0"/>
                  </a:lnTo>
                  <a:lnTo>
                    <a:pt x="197269" y="376"/>
                  </a:lnTo>
                  <a:lnTo>
                    <a:pt x="137459" y="4903"/>
                  </a:lnTo>
                  <a:lnTo>
                    <a:pt x="89342" y="5386"/>
                  </a:lnTo>
                  <a:lnTo>
                    <a:pt x="30040" y="5549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26839" y="2579481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73010" y="0"/>
                  </a:lnTo>
                  <a:lnTo>
                    <a:pt x="117666" y="0"/>
                  </a:lnTo>
                  <a:lnTo>
                    <a:pt x="547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180021" y="2495253"/>
            <a:ext cx="200042" cy="115815"/>
            <a:chOff x="5180021" y="2495253"/>
            <a:chExt cx="200042" cy="115815"/>
          </a:xfrm>
        </p:grpSpPr>
        <p:sp>
          <p:nvSpPr>
            <p:cNvPr id="46" name="Freeform 45"/>
            <p:cNvSpPr/>
            <p:nvPr/>
          </p:nvSpPr>
          <p:spPr>
            <a:xfrm>
              <a:off x="5190549" y="2495253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52035" y="12724"/>
                  </a:lnTo>
                  <a:lnTo>
                    <a:pt x="95022" y="10963"/>
                  </a:lnTo>
                  <a:lnTo>
                    <a:pt x="33006" y="22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180021" y="2579481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31586"/>
                  </a:moveTo>
                  <a:lnTo>
                    <a:pt x="141506" y="23253"/>
                  </a:lnTo>
                  <a:lnTo>
                    <a:pt x="83668" y="14111"/>
                  </a:lnTo>
                  <a:lnTo>
                    <a:pt x="22600" y="54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8934752" y="336911"/>
            <a:ext cx="288213" cy="579069"/>
            <a:chOff x="8934752" y="336911"/>
            <a:chExt cx="288213" cy="579069"/>
          </a:xfrm>
        </p:grpSpPr>
        <p:sp>
          <p:nvSpPr>
            <p:cNvPr id="49" name="Freeform 48"/>
            <p:cNvSpPr/>
            <p:nvPr/>
          </p:nvSpPr>
          <p:spPr>
            <a:xfrm>
              <a:off x="9159792" y="368497"/>
              <a:ext cx="63173" cy="547483"/>
            </a:xfrm>
            <a:custGeom>
              <a:avLst/>
              <a:gdLst/>
              <a:ahLst/>
              <a:cxnLst/>
              <a:rect l="0" t="0" r="0" b="0"/>
              <a:pathLst>
                <a:path w="63173" h="547483">
                  <a:moveTo>
                    <a:pt x="63172" y="0"/>
                  </a:moveTo>
                  <a:lnTo>
                    <a:pt x="55936" y="29896"/>
                  </a:lnTo>
                  <a:lnTo>
                    <a:pt x="52449" y="83987"/>
                  </a:lnTo>
                  <a:lnTo>
                    <a:pt x="45697" y="132380"/>
                  </a:lnTo>
                  <a:lnTo>
                    <a:pt x="42006" y="182073"/>
                  </a:lnTo>
                  <a:lnTo>
                    <a:pt x="33991" y="244499"/>
                  </a:lnTo>
                  <a:lnTo>
                    <a:pt x="26472" y="307219"/>
                  </a:lnTo>
                  <a:lnTo>
                    <a:pt x="13437" y="370480"/>
                  </a:lnTo>
                  <a:lnTo>
                    <a:pt x="5515" y="419452"/>
                  </a:lnTo>
                  <a:lnTo>
                    <a:pt x="1634" y="468993"/>
                  </a:lnTo>
                  <a:lnTo>
                    <a:pt x="324" y="527125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934752" y="336911"/>
              <a:ext cx="256627" cy="309391"/>
            </a:xfrm>
            <a:custGeom>
              <a:avLst/>
              <a:gdLst/>
              <a:ahLst/>
              <a:cxnLst/>
              <a:rect l="0" t="0" r="0" b="0"/>
              <a:pathLst>
                <a:path w="256627" h="309391">
                  <a:moveTo>
                    <a:pt x="256626" y="252684"/>
                  </a:moveTo>
                  <a:lnTo>
                    <a:pt x="215768" y="255024"/>
                  </a:lnTo>
                  <a:lnTo>
                    <a:pt x="158305" y="275590"/>
                  </a:lnTo>
                  <a:lnTo>
                    <a:pt x="108171" y="292227"/>
                  </a:lnTo>
                  <a:lnTo>
                    <a:pt x="50007" y="308328"/>
                  </a:lnTo>
                  <a:lnTo>
                    <a:pt x="26756" y="309390"/>
                  </a:lnTo>
                  <a:lnTo>
                    <a:pt x="15641" y="308036"/>
                  </a:lnTo>
                  <a:lnTo>
                    <a:pt x="8232" y="302454"/>
                  </a:lnTo>
                  <a:lnTo>
                    <a:pt x="0" y="283773"/>
                  </a:lnTo>
                  <a:lnTo>
                    <a:pt x="954" y="246948"/>
                  </a:lnTo>
                  <a:lnTo>
                    <a:pt x="26454" y="183905"/>
                  </a:lnTo>
                  <a:lnTo>
                    <a:pt x="47774" y="129394"/>
                  </a:lnTo>
                  <a:lnTo>
                    <a:pt x="71655" y="77596"/>
                  </a:lnTo>
                  <a:lnTo>
                    <a:pt x="110487" y="14380"/>
                  </a:lnTo>
                  <a:lnTo>
                    <a:pt x="1197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023799" y="1052849"/>
            <a:ext cx="2590814" cy="568540"/>
            <a:chOff x="1023799" y="1052849"/>
            <a:chExt cx="2590814" cy="568540"/>
          </a:xfrm>
        </p:grpSpPr>
        <p:sp>
          <p:nvSpPr>
            <p:cNvPr id="52" name="Freeform 51"/>
            <p:cNvSpPr/>
            <p:nvPr/>
          </p:nvSpPr>
          <p:spPr>
            <a:xfrm>
              <a:off x="1023799" y="1116020"/>
              <a:ext cx="134336" cy="291238"/>
            </a:xfrm>
            <a:custGeom>
              <a:avLst/>
              <a:gdLst/>
              <a:ahLst/>
              <a:cxnLst/>
              <a:rect l="0" t="0" r="0" b="0"/>
              <a:pathLst>
                <a:path w="134336" h="291238">
                  <a:moveTo>
                    <a:pt x="7993" y="84228"/>
                  </a:moveTo>
                  <a:lnTo>
                    <a:pt x="1928" y="117850"/>
                  </a:lnTo>
                  <a:lnTo>
                    <a:pt x="9568" y="172671"/>
                  </a:lnTo>
                  <a:lnTo>
                    <a:pt x="18988" y="222348"/>
                  </a:lnTo>
                  <a:lnTo>
                    <a:pt x="29189" y="270992"/>
                  </a:lnTo>
                  <a:lnTo>
                    <a:pt x="33791" y="291237"/>
                  </a:lnTo>
                  <a:lnTo>
                    <a:pt x="17978" y="229365"/>
                  </a:lnTo>
                  <a:lnTo>
                    <a:pt x="2072" y="168375"/>
                  </a:lnTo>
                  <a:lnTo>
                    <a:pt x="0" y="128788"/>
                  </a:lnTo>
                  <a:lnTo>
                    <a:pt x="3661" y="101303"/>
                  </a:lnTo>
                  <a:lnTo>
                    <a:pt x="15426" y="79729"/>
                  </a:lnTo>
                  <a:lnTo>
                    <a:pt x="75723" y="18953"/>
                  </a:lnTo>
                  <a:lnTo>
                    <a:pt x="102931" y="6136"/>
                  </a:lnTo>
                  <a:lnTo>
                    <a:pt x="13433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321001" y="1200248"/>
              <a:ext cx="26647" cy="200043"/>
            </a:xfrm>
            <a:custGeom>
              <a:avLst/>
              <a:gdLst/>
              <a:ahLst/>
              <a:cxnLst/>
              <a:rect l="0" t="0" r="0" b="0"/>
              <a:pathLst>
                <a:path w="26647" h="200043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8251" y="123090"/>
                  </a:lnTo>
                  <a:lnTo>
                    <a:pt x="23760" y="182988"/>
                  </a:lnTo>
                  <a:lnTo>
                    <a:pt x="26646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337119" y="105284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442404" y="1205036"/>
              <a:ext cx="224515" cy="416353"/>
            </a:xfrm>
            <a:custGeom>
              <a:avLst/>
              <a:gdLst/>
              <a:ahLst/>
              <a:cxnLst/>
              <a:rect l="0" t="0" r="0" b="0"/>
              <a:pathLst>
                <a:path w="224515" h="416353">
                  <a:moveTo>
                    <a:pt x="147399" y="142611"/>
                  </a:moveTo>
                  <a:lnTo>
                    <a:pt x="158577" y="131433"/>
                  </a:lnTo>
                  <a:lnTo>
                    <a:pt x="171118" y="102124"/>
                  </a:lnTo>
                  <a:lnTo>
                    <a:pt x="172368" y="80163"/>
                  </a:lnTo>
                  <a:lnTo>
                    <a:pt x="163639" y="37469"/>
                  </a:lnTo>
                  <a:lnTo>
                    <a:pt x="151107" y="19452"/>
                  </a:lnTo>
                  <a:lnTo>
                    <a:pt x="142852" y="11372"/>
                  </a:lnTo>
                  <a:lnTo>
                    <a:pt x="121202" y="2394"/>
                  </a:lnTo>
                  <a:lnTo>
                    <a:pt x="108877" y="0"/>
                  </a:lnTo>
                  <a:lnTo>
                    <a:pt x="85824" y="3579"/>
                  </a:lnTo>
                  <a:lnTo>
                    <a:pt x="63880" y="14139"/>
                  </a:lnTo>
                  <a:lnTo>
                    <a:pt x="42429" y="30530"/>
                  </a:lnTo>
                  <a:lnTo>
                    <a:pt x="27436" y="52633"/>
                  </a:lnTo>
                  <a:lnTo>
                    <a:pt x="8279" y="99361"/>
                  </a:lnTo>
                  <a:lnTo>
                    <a:pt x="6799" y="121049"/>
                  </a:lnTo>
                  <a:lnTo>
                    <a:pt x="11210" y="142387"/>
                  </a:lnTo>
                  <a:lnTo>
                    <a:pt x="20970" y="163568"/>
                  </a:lnTo>
                  <a:lnTo>
                    <a:pt x="45207" y="189635"/>
                  </a:lnTo>
                  <a:lnTo>
                    <a:pt x="54705" y="192678"/>
                  </a:lnTo>
                  <a:lnTo>
                    <a:pt x="74616" y="189819"/>
                  </a:lnTo>
                  <a:lnTo>
                    <a:pt x="99967" y="175056"/>
                  </a:lnTo>
                  <a:lnTo>
                    <a:pt x="122297" y="150275"/>
                  </a:lnTo>
                  <a:lnTo>
                    <a:pt x="138141" y="120705"/>
                  </a:lnTo>
                  <a:lnTo>
                    <a:pt x="143567" y="117479"/>
                  </a:lnTo>
                  <a:lnTo>
                    <a:pt x="149524" y="118837"/>
                  </a:lnTo>
                  <a:lnTo>
                    <a:pt x="155834" y="123252"/>
                  </a:lnTo>
                  <a:lnTo>
                    <a:pt x="165966" y="143756"/>
                  </a:lnTo>
                  <a:lnTo>
                    <a:pt x="187591" y="204579"/>
                  </a:lnTo>
                  <a:lnTo>
                    <a:pt x="201941" y="261188"/>
                  </a:lnTo>
                  <a:lnTo>
                    <a:pt x="213602" y="311236"/>
                  </a:lnTo>
                  <a:lnTo>
                    <a:pt x="224466" y="350112"/>
                  </a:lnTo>
                  <a:lnTo>
                    <a:pt x="224514" y="360493"/>
                  </a:lnTo>
                  <a:lnTo>
                    <a:pt x="218327" y="378268"/>
                  </a:lnTo>
                  <a:lnTo>
                    <a:pt x="196100" y="401429"/>
                  </a:lnTo>
                  <a:lnTo>
                    <a:pt x="170994" y="409720"/>
                  </a:lnTo>
                  <a:lnTo>
                    <a:pt x="112805" y="415042"/>
                  </a:lnTo>
                  <a:lnTo>
                    <a:pt x="56251" y="416093"/>
                  </a:lnTo>
                  <a:lnTo>
                    <a:pt x="0" y="4163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686754" y="1052849"/>
              <a:ext cx="208376" cy="368499"/>
            </a:xfrm>
            <a:custGeom>
              <a:avLst/>
              <a:gdLst/>
              <a:ahLst/>
              <a:cxnLst/>
              <a:rect l="0" t="0" r="0" b="0"/>
              <a:pathLst>
                <a:path w="208376" h="368499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331" y="117356"/>
                  </a:lnTo>
                  <a:lnTo>
                    <a:pt x="10860" y="170083"/>
                  </a:lnTo>
                  <a:lnTo>
                    <a:pt x="19611" y="217291"/>
                  </a:lnTo>
                  <a:lnTo>
                    <a:pt x="29612" y="269494"/>
                  </a:lnTo>
                  <a:lnTo>
                    <a:pt x="43472" y="329054"/>
                  </a:lnTo>
                  <a:lnTo>
                    <a:pt x="45797" y="334013"/>
                  </a:lnTo>
                  <a:lnTo>
                    <a:pt x="47348" y="332640"/>
                  </a:lnTo>
                  <a:lnTo>
                    <a:pt x="52379" y="278378"/>
                  </a:lnTo>
                  <a:lnTo>
                    <a:pt x="61445" y="254745"/>
                  </a:lnTo>
                  <a:lnTo>
                    <a:pt x="79512" y="238782"/>
                  </a:lnTo>
                  <a:lnTo>
                    <a:pt x="90881" y="232888"/>
                  </a:lnTo>
                  <a:lnTo>
                    <a:pt x="101969" y="231298"/>
                  </a:lnTo>
                  <a:lnTo>
                    <a:pt x="123649" y="235770"/>
                  </a:lnTo>
                  <a:lnTo>
                    <a:pt x="141863" y="248676"/>
                  </a:lnTo>
                  <a:lnTo>
                    <a:pt x="156587" y="267281"/>
                  </a:lnTo>
                  <a:lnTo>
                    <a:pt x="185077" y="325302"/>
                  </a:lnTo>
                  <a:lnTo>
                    <a:pt x="208375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973768" y="1073906"/>
              <a:ext cx="26647" cy="336913"/>
            </a:xfrm>
            <a:custGeom>
              <a:avLst/>
              <a:gdLst/>
              <a:ahLst/>
              <a:cxnLst/>
              <a:rect l="0" t="0" r="0" b="0"/>
              <a:pathLst>
                <a:path w="26647" h="336913">
                  <a:moveTo>
                    <a:pt x="5589" y="0"/>
                  </a:moveTo>
                  <a:lnTo>
                    <a:pt x="0" y="16768"/>
                  </a:lnTo>
                  <a:lnTo>
                    <a:pt x="3272" y="73026"/>
                  </a:lnTo>
                  <a:lnTo>
                    <a:pt x="6072" y="132642"/>
                  </a:lnTo>
                  <a:lnTo>
                    <a:pt x="13787" y="195957"/>
                  </a:lnTo>
                  <a:lnTo>
                    <a:pt x="18547" y="248354"/>
                  </a:lnTo>
                  <a:lnTo>
                    <a:pt x="25046" y="307981"/>
                  </a:lnTo>
                  <a:lnTo>
                    <a:pt x="2664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31958" y="1179191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0"/>
                  </a:moveTo>
                  <a:lnTo>
                    <a:pt x="225653" y="9065"/>
                  </a:lnTo>
                  <a:lnTo>
                    <a:pt x="162817" y="18669"/>
                  </a:lnTo>
                  <a:lnTo>
                    <a:pt x="102741" y="26175"/>
                  </a:lnTo>
                  <a:lnTo>
                    <a:pt x="40918" y="3051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423876" y="1198920"/>
              <a:ext cx="250363" cy="233576"/>
            </a:xfrm>
            <a:custGeom>
              <a:avLst/>
              <a:gdLst/>
              <a:ahLst/>
              <a:cxnLst/>
              <a:rect l="0" t="0" r="0" b="0"/>
              <a:pathLst>
                <a:path w="250363" h="233576">
                  <a:moveTo>
                    <a:pt x="166134" y="96085"/>
                  </a:moveTo>
                  <a:lnTo>
                    <a:pt x="154956" y="84906"/>
                  </a:lnTo>
                  <a:lnTo>
                    <a:pt x="131805" y="28423"/>
                  </a:lnTo>
                  <a:lnTo>
                    <a:pt x="125701" y="19392"/>
                  </a:lnTo>
                  <a:lnTo>
                    <a:pt x="106440" y="6237"/>
                  </a:lnTo>
                  <a:lnTo>
                    <a:pt x="94752" y="1091"/>
                  </a:lnTo>
                  <a:lnTo>
                    <a:pt x="83451" y="0"/>
                  </a:lnTo>
                  <a:lnTo>
                    <a:pt x="61536" y="5028"/>
                  </a:lnTo>
                  <a:lnTo>
                    <a:pt x="43217" y="18180"/>
                  </a:lnTo>
                  <a:lnTo>
                    <a:pt x="28446" y="36894"/>
                  </a:lnTo>
                  <a:lnTo>
                    <a:pt x="9432" y="87036"/>
                  </a:lnTo>
                  <a:lnTo>
                    <a:pt x="0" y="142000"/>
                  </a:lnTo>
                  <a:lnTo>
                    <a:pt x="3955" y="178320"/>
                  </a:lnTo>
                  <a:lnTo>
                    <a:pt x="15676" y="200484"/>
                  </a:lnTo>
                  <a:lnTo>
                    <a:pt x="32583" y="219693"/>
                  </a:lnTo>
                  <a:lnTo>
                    <a:pt x="51796" y="232130"/>
                  </a:lnTo>
                  <a:lnTo>
                    <a:pt x="60663" y="233575"/>
                  </a:lnTo>
                  <a:lnTo>
                    <a:pt x="68914" y="232199"/>
                  </a:lnTo>
                  <a:lnTo>
                    <a:pt x="76754" y="228941"/>
                  </a:lnTo>
                  <a:lnTo>
                    <a:pt x="98967" y="207589"/>
                  </a:lnTo>
                  <a:lnTo>
                    <a:pt x="126151" y="150355"/>
                  </a:lnTo>
                  <a:lnTo>
                    <a:pt x="146928" y="101346"/>
                  </a:lnTo>
                  <a:lnTo>
                    <a:pt x="150990" y="97252"/>
                  </a:lnTo>
                  <a:lnTo>
                    <a:pt x="154868" y="99203"/>
                  </a:lnTo>
                  <a:lnTo>
                    <a:pt x="194783" y="160054"/>
                  </a:lnTo>
                  <a:lnTo>
                    <a:pt x="215437" y="185489"/>
                  </a:lnTo>
                  <a:lnTo>
                    <a:pt x="229381" y="194312"/>
                  </a:lnTo>
                  <a:lnTo>
                    <a:pt x="250362" y="2013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05823" y="1242472"/>
              <a:ext cx="168457" cy="178876"/>
            </a:xfrm>
            <a:custGeom>
              <a:avLst/>
              <a:gdLst/>
              <a:ahLst/>
              <a:cxnLst/>
              <a:rect l="0" t="0" r="0" b="0"/>
              <a:pathLst>
                <a:path w="168457" h="178876">
                  <a:moveTo>
                    <a:pt x="0" y="52533"/>
                  </a:moveTo>
                  <a:lnTo>
                    <a:pt x="5590" y="111150"/>
                  </a:lnTo>
                  <a:lnTo>
                    <a:pt x="9553" y="155965"/>
                  </a:lnTo>
                  <a:lnTo>
                    <a:pt x="10400" y="117857"/>
                  </a:lnTo>
                  <a:lnTo>
                    <a:pt x="4438" y="59544"/>
                  </a:lnTo>
                  <a:lnTo>
                    <a:pt x="7042" y="34592"/>
                  </a:lnTo>
                  <a:lnTo>
                    <a:pt x="15218" y="14923"/>
                  </a:lnTo>
                  <a:lnTo>
                    <a:pt x="20674" y="6403"/>
                  </a:lnTo>
                  <a:lnTo>
                    <a:pt x="27821" y="1892"/>
                  </a:lnTo>
                  <a:lnTo>
                    <a:pt x="45120" y="0"/>
                  </a:lnTo>
                  <a:lnTo>
                    <a:pt x="61388" y="6178"/>
                  </a:lnTo>
                  <a:lnTo>
                    <a:pt x="77587" y="19063"/>
                  </a:lnTo>
                  <a:lnTo>
                    <a:pt x="121265" y="73110"/>
                  </a:lnTo>
                  <a:lnTo>
                    <a:pt x="146268" y="134502"/>
                  </a:lnTo>
                  <a:lnTo>
                    <a:pt x="157593" y="161438"/>
                  </a:lnTo>
                  <a:lnTo>
                    <a:pt x="168456" y="1788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74279" y="1256346"/>
              <a:ext cx="235838" cy="294353"/>
            </a:xfrm>
            <a:custGeom>
              <a:avLst/>
              <a:gdLst/>
              <a:ahLst/>
              <a:cxnLst/>
              <a:rect l="0" t="0" r="0" b="0"/>
              <a:pathLst>
                <a:path w="235838" h="294353">
                  <a:moveTo>
                    <a:pt x="178985" y="70244"/>
                  </a:moveTo>
                  <a:lnTo>
                    <a:pt x="190163" y="59066"/>
                  </a:lnTo>
                  <a:lnTo>
                    <a:pt x="192286" y="51094"/>
                  </a:lnTo>
                  <a:lnTo>
                    <a:pt x="191526" y="29757"/>
                  </a:lnTo>
                  <a:lnTo>
                    <a:pt x="187346" y="21026"/>
                  </a:lnTo>
                  <a:lnTo>
                    <a:pt x="173342" y="8205"/>
                  </a:lnTo>
                  <a:lnTo>
                    <a:pt x="152300" y="1727"/>
                  </a:lnTo>
                  <a:lnTo>
                    <a:pt x="140138" y="0"/>
                  </a:lnTo>
                  <a:lnTo>
                    <a:pt x="117266" y="7439"/>
                  </a:lnTo>
                  <a:lnTo>
                    <a:pt x="79576" y="35221"/>
                  </a:lnTo>
                  <a:lnTo>
                    <a:pt x="67343" y="55458"/>
                  </a:lnTo>
                  <a:lnTo>
                    <a:pt x="60346" y="78881"/>
                  </a:lnTo>
                  <a:lnTo>
                    <a:pt x="61136" y="100989"/>
                  </a:lnTo>
                  <a:lnTo>
                    <a:pt x="71625" y="119393"/>
                  </a:lnTo>
                  <a:lnTo>
                    <a:pt x="79336" y="127577"/>
                  </a:lnTo>
                  <a:lnTo>
                    <a:pt x="87986" y="131863"/>
                  </a:lnTo>
                  <a:lnTo>
                    <a:pt x="106955" y="133505"/>
                  </a:lnTo>
                  <a:lnTo>
                    <a:pt x="137366" y="122263"/>
                  </a:lnTo>
                  <a:lnTo>
                    <a:pt x="185431" y="74854"/>
                  </a:lnTo>
                  <a:lnTo>
                    <a:pt x="190301" y="74487"/>
                  </a:lnTo>
                  <a:lnTo>
                    <a:pt x="193548" y="78922"/>
                  </a:lnTo>
                  <a:lnTo>
                    <a:pt x="208762" y="139671"/>
                  </a:lnTo>
                  <a:lnTo>
                    <a:pt x="226418" y="196435"/>
                  </a:lnTo>
                  <a:lnTo>
                    <a:pt x="235837" y="257181"/>
                  </a:lnTo>
                  <a:lnTo>
                    <a:pt x="229209" y="274600"/>
                  </a:lnTo>
                  <a:lnTo>
                    <a:pt x="215345" y="287021"/>
                  </a:lnTo>
                  <a:lnTo>
                    <a:pt x="206734" y="291971"/>
                  </a:lnTo>
                  <a:lnTo>
                    <a:pt x="184689" y="294352"/>
                  </a:lnTo>
                  <a:lnTo>
                    <a:pt x="132408" y="286348"/>
                  </a:lnTo>
                  <a:lnTo>
                    <a:pt x="77021" y="273502"/>
                  </a:lnTo>
                  <a:lnTo>
                    <a:pt x="27259" y="262819"/>
                  </a:lnTo>
                  <a:lnTo>
                    <a:pt x="0" y="259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63488" y="1073906"/>
              <a:ext cx="16119" cy="315856"/>
            </a:xfrm>
            <a:custGeom>
              <a:avLst/>
              <a:gdLst/>
              <a:ahLst/>
              <a:cxnLst/>
              <a:rect l="0" t="0" r="0" b="0"/>
              <a:pathLst>
                <a:path w="16119" h="315856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60" y="91015"/>
                  </a:lnTo>
                  <a:lnTo>
                    <a:pt x="5284" y="149410"/>
                  </a:lnTo>
                  <a:lnTo>
                    <a:pt x="5499" y="205577"/>
                  </a:lnTo>
                  <a:lnTo>
                    <a:pt x="12807" y="261316"/>
                  </a:lnTo>
                  <a:lnTo>
                    <a:pt x="1611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211191" y="1204791"/>
              <a:ext cx="168457" cy="184971"/>
            </a:xfrm>
            <a:custGeom>
              <a:avLst/>
              <a:gdLst/>
              <a:ahLst/>
              <a:cxnLst/>
              <a:rect l="0" t="0" r="0" b="0"/>
              <a:pathLst>
                <a:path w="168457" h="184971">
                  <a:moveTo>
                    <a:pt x="0" y="132328"/>
                  </a:moveTo>
                  <a:lnTo>
                    <a:pt x="34898" y="103019"/>
                  </a:lnTo>
                  <a:lnTo>
                    <a:pt x="92998" y="80447"/>
                  </a:lnTo>
                  <a:lnTo>
                    <a:pt x="113862" y="71835"/>
                  </a:lnTo>
                  <a:lnTo>
                    <a:pt x="130934" y="60209"/>
                  </a:lnTo>
                  <a:lnTo>
                    <a:pt x="143201" y="44123"/>
                  </a:lnTo>
                  <a:lnTo>
                    <a:pt x="148110" y="34920"/>
                  </a:lnTo>
                  <a:lnTo>
                    <a:pt x="149043" y="26445"/>
                  </a:lnTo>
                  <a:lnTo>
                    <a:pt x="143840" y="10789"/>
                  </a:lnTo>
                  <a:lnTo>
                    <a:pt x="136838" y="5679"/>
                  </a:lnTo>
                  <a:lnTo>
                    <a:pt x="116579" y="0"/>
                  </a:lnTo>
                  <a:lnTo>
                    <a:pt x="95097" y="3715"/>
                  </a:lnTo>
                  <a:lnTo>
                    <a:pt x="66392" y="18961"/>
                  </a:lnTo>
                  <a:lnTo>
                    <a:pt x="51735" y="32810"/>
                  </a:lnTo>
                  <a:lnTo>
                    <a:pt x="41321" y="50663"/>
                  </a:lnTo>
                  <a:lnTo>
                    <a:pt x="34471" y="91623"/>
                  </a:lnTo>
                  <a:lnTo>
                    <a:pt x="39107" y="114627"/>
                  </a:lnTo>
                  <a:lnTo>
                    <a:pt x="61148" y="154048"/>
                  </a:lnTo>
                  <a:lnTo>
                    <a:pt x="77480" y="168497"/>
                  </a:lnTo>
                  <a:lnTo>
                    <a:pt x="97607" y="177649"/>
                  </a:lnTo>
                  <a:lnTo>
                    <a:pt x="142416" y="183524"/>
                  </a:lnTo>
                  <a:lnTo>
                    <a:pt x="168456" y="1849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43420" y="1194659"/>
              <a:ext cx="171193" cy="238602"/>
            </a:xfrm>
            <a:custGeom>
              <a:avLst/>
              <a:gdLst/>
              <a:ahLst/>
              <a:cxnLst/>
              <a:rect l="0" t="0" r="0" b="0"/>
              <a:pathLst>
                <a:path w="171193" h="238602">
                  <a:moveTo>
                    <a:pt x="125740" y="5589"/>
                  </a:moveTo>
                  <a:lnTo>
                    <a:pt x="108973" y="0"/>
                  </a:lnTo>
                  <a:lnTo>
                    <a:pt x="91382" y="376"/>
                  </a:lnTo>
                  <a:lnTo>
                    <a:pt x="71865" y="5612"/>
                  </a:lnTo>
                  <a:lnTo>
                    <a:pt x="20293" y="34593"/>
                  </a:lnTo>
                  <a:lnTo>
                    <a:pt x="5565" y="51235"/>
                  </a:lnTo>
                  <a:lnTo>
                    <a:pt x="0" y="60586"/>
                  </a:lnTo>
                  <a:lnTo>
                    <a:pt x="969" y="66820"/>
                  </a:lnTo>
                  <a:lnTo>
                    <a:pt x="6295" y="70977"/>
                  </a:lnTo>
                  <a:lnTo>
                    <a:pt x="36147" y="76826"/>
                  </a:lnTo>
                  <a:lnTo>
                    <a:pt x="82566" y="84391"/>
                  </a:lnTo>
                  <a:lnTo>
                    <a:pt x="109308" y="99388"/>
                  </a:lnTo>
                  <a:lnTo>
                    <a:pt x="153606" y="139174"/>
                  </a:lnTo>
                  <a:lnTo>
                    <a:pt x="169222" y="165663"/>
                  </a:lnTo>
                  <a:lnTo>
                    <a:pt x="171192" y="185528"/>
                  </a:lnTo>
                  <a:lnTo>
                    <a:pt x="166998" y="204885"/>
                  </a:lnTo>
                  <a:lnTo>
                    <a:pt x="157335" y="221287"/>
                  </a:lnTo>
                  <a:lnTo>
                    <a:pt x="139002" y="233256"/>
                  </a:lnTo>
                  <a:lnTo>
                    <a:pt x="127563" y="238086"/>
                  </a:lnTo>
                  <a:lnTo>
                    <a:pt x="71854" y="238601"/>
                  </a:lnTo>
                  <a:lnTo>
                    <a:pt x="41512" y="2372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2726880" y="2095171"/>
            <a:ext cx="195291" cy="177448"/>
          </a:xfrm>
          <a:custGeom>
            <a:avLst/>
            <a:gdLst/>
            <a:ahLst/>
            <a:cxnLst/>
            <a:rect l="0" t="0" r="0" b="0"/>
            <a:pathLst>
              <a:path w="195291" h="177448">
                <a:moveTo>
                  <a:pt x="178985" y="0"/>
                </a:moveTo>
                <a:lnTo>
                  <a:pt x="182104" y="42691"/>
                </a:lnTo>
                <a:lnTo>
                  <a:pt x="189708" y="103238"/>
                </a:lnTo>
                <a:lnTo>
                  <a:pt x="195290" y="143153"/>
                </a:lnTo>
                <a:lnTo>
                  <a:pt x="192861" y="166568"/>
                </a:lnTo>
                <a:lnTo>
                  <a:pt x="187066" y="173047"/>
                </a:lnTo>
                <a:lnTo>
                  <a:pt x="178523" y="176196"/>
                </a:lnTo>
                <a:lnTo>
                  <a:pt x="119046" y="177447"/>
                </a:lnTo>
                <a:lnTo>
                  <a:pt x="58008" y="169870"/>
                </a:lnTo>
                <a:lnTo>
                  <a:pt x="0" y="1684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2716352" y="2907407"/>
            <a:ext cx="189514" cy="177443"/>
          </a:xfrm>
          <a:custGeom>
            <a:avLst/>
            <a:gdLst/>
            <a:ahLst/>
            <a:cxnLst/>
            <a:rect l="0" t="0" r="0" b="0"/>
            <a:pathLst>
              <a:path w="189514" h="177443">
                <a:moveTo>
                  <a:pt x="189513" y="177442"/>
                </a:moveTo>
                <a:lnTo>
                  <a:pt x="181180" y="139964"/>
                </a:lnTo>
                <a:lnTo>
                  <a:pt x="173829" y="88541"/>
                </a:lnTo>
                <a:lnTo>
                  <a:pt x="168347" y="34493"/>
                </a:lnTo>
                <a:lnTo>
                  <a:pt x="163339" y="10964"/>
                </a:lnTo>
                <a:lnTo>
                  <a:pt x="158025" y="4455"/>
                </a:lnTo>
                <a:lnTo>
                  <a:pt x="150974" y="1287"/>
                </a:lnTo>
                <a:lnTo>
                  <a:pt x="97134" y="0"/>
                </a:lnTo>
                <a:lnTo>
                  <a:pt x="36838" y="7572"/>
                </a:lnTo>
                <a:lnTo>
                  <a:pt x="0" y="898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5067009" y="2116227"/>
            <a:ext cx="197240" cy="177394"/>
          </a:xfrm>
          <a:custGeom>
            <a:avLst/>
            <a:gdLst/>
            <a:ahLst/>
            <a:cxnLst/>
            <a:rect l="0" t="0" r="0" b="0"/>
            <a:pathLst>
              <a:path w="197240" h="177394">
                <a:moveTo>
                  <a:pt x="197239" y="157928"/>
                </a:moveTo>
                <a:lnTo>
                  <a:pt x="154548" y="161048"/>
                </a:lnTo>
                <a:lnTo>
                  <a:pt x="94001" y="168651"/>
                </a:lnTo>
                <a:lnTo>
                  <a:pt x="39023" y="176597"/>
                </a:lnTo>
                <a:lnTo>
                  <a:pt x="25081" y="177393"/>
                </a:lnTo>
                <a:lnTo>
                  <a:pt x="15787" y="173244"/>
                </a:lnTo>
                <a:lnTo>
                  <a:pt x="9591" y="165799"/>
                </a:lnTo>
                <a:lnTo>
                  <a:pt x="2706" y="145049"/>
                </a:lnTo>
                <a:lnTo>
                  <a:pt x="0" y="108228"/>
                </a:lnTo>
                <a:lnTo>
                  <a:pt x="6478" y="47441"/>
                </a:lnTo>
                <a:lnTo>
                  <a:pt x="7726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5010579" y="2886400"/>
            <a:ext cx="253670" cy="177393"/>
          </a:xfrm>
          <a:custGeom>
            <a:avLst/>
            <a:gdLst/>
            <a:ahLst/>
            <a:cxnLst/>
            <a:rect l="0" t="0" r="0" b="0"/>
            <a:pathLst>
              <a:path w="253670" h="177393">
                <a:moveTo>
                  <a:pt x="253669" y="19465"/>
                </a:moveTo>
                <a:lnTo>
                  <a:pt x="195053" y="19465"/>
                </a:lnTo>
                <a:lnTo>
                  <a:pt x="132217" y="11132"/>
                </a:lnTo>
                <a:lnTo>
                  <a:pt x="72141" y="3781"/>
                </a:lnTo>
                <a:lnTo>
                  <a:pt x="29348" y="0"/>
                </a:lnTo>
                <a:lnTo>
                  <a:pt x="18724" y="2979"/>
                </a:lnTo>
                <a:lnTo>
                  <a:pt x="10471" y="8474"/>
                </a:lnTo>
                <a:lnTo>
                  <a:pt x="3800" y="15647"/>
                </a:lnTo>
                <a:lnTo>
                  <a:pt x="522" y="23939"/>
                </a:lnTo>
                <a:lnTo>
                  <a:pt x="0" y="42510"/>
                </a:lnTo>
                <a:lnTo>
                  <a:pt x="9189" y="96546"/>
                </a:lnTo>
                <a:lnTo>
                  <a:pt x="16523" y="159997"/>
                </a:lnTo>
                <a:lnTo>
                  <a:pt x="11514" y="17739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3453347" y="3958715"/>
            <a:ext cx="1210778" cy="1210778"/>
          </a:xfrm>
          <a:custGeom>
            <a:avLst/>
            <a:gdLst/>
            <a:ahLst/>
            <a:cxnLst/>
            <a:rect l="0" t="0" r="0" b="0"/>
            <a:pathLst>
              <a:path w="1210778" h="1210778">
                <a:moveTo>
                  <a:pt x="0" y="0"/>
                </a:moveTo>
                <a:lnTo>
                  <a:pt x="1210777" y="0"/>
                </a:lnTo>
                <a:lnTo>
                  <a:pt x="1210777" y="1210777"/>
                </a:lnTo>
                <a:lnTo>
                  <a:pt x="0" y="1210777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3358590" y="4537782"/>
            <a:ext cx="178986" cy="52644"/>
          </a:xfrm>
          <a:custGeom>
            <a:avLst/>
            <a:gdLst/>
            <a:ahLst/>
            <a:cxnLst/>
            <a:rect l="0" t="0" r="0" b="0"/>
            <a:pathLst>
              <a:path w="178986" h="52644">
                <a:moveTo>
                  <a:pt x="178985" y="52643"/>
                </a:moveTo>
                <a:lnTo>
                  <a:pt x="123940" y="35854"/>
                </a:lnTo>
                <a:lnTo>
                  <a:pt x="72532" y="29309"/>
                </a:lnTo>
                <a:lnTo>
                  <a:pt x="47445" y="2238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4046235" y="3863958"/>
            <a:ext cx="7237" cy="210571"/>
          </a:xfrm>
          <a:custGeom>
            <a:avLst/>
            <a:gdLst/>
            <a:ahLst/>
            <a:cxnLst/>
            <a:rect l="0" t="0" r="0" b="0"/>
            <a:pathLst>
              <a:path w="7237" h="210571">
                <a:moveTo>
                  <a:pt x="7236" y="0"/>
                </a:moveTo>
                <a:lnTo>
                  <a:pt x="0" y="27556"/>
                </a:lnTo>
                <a:lnTo>
                  <a:pt x="478" y="83779"/>
                </a:lnTo>
                <a:lnTo>
                  <a:pt x="5901" y="140291"/>
                </a:lnTo>
                <a:lnTo>
                  <a:pt x="7060" y="198080"/>
                </a:lnTo>
                <a:lnTo>
                  <a:pt x="7236" y="2105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4600953" y="4527253"/>
            <a:ext cx="178986" cy="10530"/>
          </a:xfrm>
          <a:custGeom>
            <a:avLst/>
            <a:gdLst/>
            <a:ahLst/>
            <a:cxnLst/>
            <a:rect l="0" t="0" r="0" b="0"/>
            <a:pathLst>
              <a:path w="178986" h="10530">
                <a:moveTo>
                  <a:pt x="178985" y="10529"/>
                </a:moveTo>
                <a:lnTo>
                  <a:pt x="136293" y="7410"/>
                </a:lnTo>
                <a:lnTo>
                  <a:pt x="75747" y="976"/>
                </a:lnTo>
                <a:lnTo>
                  <a:pt x="27007" y="19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4169285" y="5106321"/>
            <a:ext cx="10529" cy="178986"/>
          </a:xfrm>
          <a:custGeom>
            <a:avLst/>
            <a:gdLst/>
            <a:ahLst/>
            <a:cxnLst/>
            <a:rect l="0" t="0" r="0" b="0"/>
            <a:pathLst>
              <a:path w="10529" h="178986">
                <a:moveTo>
                  <a:pt x="10528" y="0"/>
                </a:moveTo>
                <a:lnTo>
                  <a:pt x="10528" y="58617"/>
                </a:lnTo>
                <a:lnTo>
                  <a:pt x="9358" y="113961"/>
                </a:lnTo>
                <a:lnTo>
                  <a:pt x="2195" y="164407"/>
                </a:lnTo>
                <a:lnTo>
                  <a:pt x="0" y="1789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3516518" y="3979772"/>
            <a:ext cx="142085" cy="223271"/>
            <a:chOff x="3516518" y="3979772"/>
            <a:chExt cx="142085" cy="223271"/>
          </a:xfrm>
        </p:grpSpPr>
        <p:sp>
          <p:nvSpPr>
            <p:cNvPr id="75" name="Freeform 74"/>
            <p:cNvSpPr/>
            <p:nvPr/>
          </p:nvSpPr>
          <p:spPr>
            <a:xfrm>
              <a:off x="3516518" y="3979772"/>
              <a:ext cx="142085" cy="210571"/>
            </a:xfrm>
            <a:custGeom>
              <a:avLst/>
              <a:gdLst/>
              <a:ahLst/>
              <a:cxnLst/>
              <a:rect l="0" t="0" r="0" b="0"/>
              <a:pathLst>
                <a:path w="142085" h="210571">
                  <a:moveTo>
                    <a:pt x="136870" y="0"/>
                  </a:moveTo>
                  <a:lnTo>
                    <a:pt x="136870" y="58616"/>
                  </a:lnTo>
                  <a:lnTo>
                    <a:pt x="138040" y="112790"/>
                  </a:lnTo>
                  <a:lnTo>
                    <a:pt x="142084" y="165432"/>
                  </a:lnTo>
                  <a:lnTo>
                    <a:pt x="140346" y="176968"/>
                  </a:lnTo>
                  <a:lnTo>
                    <a:pt x="134508" y="184659"/>
                  </a:lnTo>
                  <a:lnTo>
                    <a:pt x="115544" y="193205"/>
                  </a:lnTo>
                  <a:lnTo>
                    <a:pt x="65241" y="199860"/>
                  </a:lnTo>
                  <a:lnTo>
                    <a:pt x="19602" y="20810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516518" y="41903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Freeform 77"/>
          <p:cNvSpPr/>
          <p:nvPr/>
        </p:nvSpPr>
        <p:spPr>
          <a:xfrm>
            <a:off x="3495461" y="4927336"/>
            <a:ext cx="178985" cy="200043"/>
          </a:xfrm>
          <a:custGeom>
            <a:avLst/>
            <a:gdLst/>
            <a:ahLst/>
            <a:cxnLst/>
            <a:rect l="0" t="0" r="0" b="0"/>
            <a:pathLst>
              <a:path w="178985" h="200043">
                <a:moveTo>
                  <a:pt x="178984" y="200042"/>
                </a:moveTo>
                <a:lnTo>
                  <a:pt x="167806" y="188863"/>
                </a:lnTo>
                <a:lnTo>
                  <a:pt x="162318" y="170897"/>
                </a:lnTo>
                <a:lnTo>
                  <a:pt x="151270" y="114966"/>
                </a:lnTo>
                <a:lnTo>
                  <a:pt x="142319" y="54149"/>
                </a:lnTo>
                <a:lnTo>
                  <a:pt x="132896" y="15914"/>
                </a:lnTo>
                <a:lnTo>
                  <a:pt x="126032" y="8270"/>
                </a:lnTo>
                <a:lnTo>
                  <a:pt x="116776" y="4344"/>
                </a:lnTo>
                <a:lnTo>
                  <a:pt x="95184" y="3101"/>
                </a:lnTo>
                <a:lnTo>
                  <a:pt x="36581" y="9320"/>
                </a:lnTo>
                <a:lnTo>
                  <a:pt x="18988" y="687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4478014" y="4000829"/>
            <a:ext cx="186111" cy="174233"/>
          </a:xfrm>
          <a:custGeom>
            <a:avLst/>
            <a:gdLst/>
            <a:ahLst/>
            <a:cxnLst/>
            <a:rect l="0" t="0" r="0" b="0"/>
            <a:pathLst>
              <a:path w="186111" h="174233">
                <a:moveTo>
                  <a:pt x="186110" y="157927"/>
                </a:moveTo>
                <a:lnTo>
                  <a:pt x="143419" y="161047"/>
                </a:lnTo>
                <a:lnTo>
                  <a:pt x="84042" y="168650"/>
                </a:lnTo>
                <a:lnTo>
                  <a:pt x="50193" y="174232"/>
                </a:lnTo>
                <a:lnTo>
                  <a:pt x="28606" y="171803"/>
                </a:lnTo>
                <a:lnTo>
                  <a:pt x="20276" y="167177"/>
                </a:lnTo>
                <a:lnTo>
                  <a:pt x="7901" y="152680"/>
                </a:lnTo>
                <a:lnTo>
                  <a:pt x="1621" y="131419"/>
                </a:lnTo>
                <a:lnTo>
                  <a:pt x="0" y="107541"/>
                </a:lnTo>
                <a:lnTo>
                  <a:pt x="11546" y="52939"/>
                </a:lnTo>
                <a:lnTo>
                  <a:pt x="28183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4483538" y="4932876"/>
            <a:ext cx="180587" cy="173446"/>
          </a:xfrm>
          <a:custGeom>
            <a:avLst/>
            <a:gdLst/>
            <a:ahLst/>
            <a:cxnLst/>
            <a:rect l="0" t="0" r="0" b="0"/>
            <a:pathLst>
              <a:path w="180587" h="173446">
                <a:moveTo>
                  <a:pt x="180586" y="36574"/>
                </a:moveTo>
                <a:lnTo>
                  <a:pt x="119475" y="18616"/>
                </a:lnTo>
                <a:lnTo>
                  <a:pt x="59455" y="7015"/>
                </a:lnTo>
                <a:lnTo>
                  <a:pt x="24202" y="0"/>
                </a:lnTo>
                <a:lnTo>
                  <a:pt x="15499" y="1663"/>
                </a:lnTo>
                <a:lnTo>
                  <a:pt x="8527" y="6281"/>
                </a:lnTo>
                <a:lnTo>
                  <a:pt x="2709" y="12869"/>
                </a:lnTo>
                <a:lnTo>
                  <a:pt x="0" y="21941"/>
                </a:lnTo>
                <a:lnTo>
                  <a:pt x="1777" y="55895"/>
                </a:lnTo>
                <a:lnTo>
                  <a:pt x="16125" y="115635"/>
                </a:lnTo>
                <a:lnTo>
                  <a:pt x="33187" y="17344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75946" y="243384"/>
            <a:ext cx="2550977" cy="812113"/>
            <a:chOff x="375946" y="243384"/>
            <a:chExt cx="2550977" cy="812113"/>
          </a:xfrm>
        </p:grpSpPr>
        <p:sp>
          <p:nvSpPr>
            <p:cNvPr id="2" name="Freeform 1"/>
            <p:cNvSpPr/>
            <p:nvPr/>
          </p:nvSpPr>
          <p:spPr>
            <a:xfrm>
              <a:off x="375946" y="243384"/>
              <a:ext cx="433280" cy="542980"/>
            </a:xfrm>
            <a:custGeom>
              <a:avLst/>
              <a:gdLst/>
              <a:ahLst/>
              <a:cxnLst/>
              <a:rect l="0" t="0" r="0" b="0"/>
              <a:pathLst>
                <a:path w="433280" h="542980">
                  <a:moveTo>
                    <a:pt x="276820" y="40885"/>
                  </a:moveTo>
                  <a:lnTo>
                    <a:pt x="265642" y="24117"/>
                  </a:lnTo>
                  <a:lnTo>
                    <a:pt x="247676" y="12766"/>
                  </a:lnTo>
                  <a:lnTo>
                    <a:pt x="224093" y="4991"/>
                  </a:lnTo>
                  <a:lnTo>
                    <a:pt x="167706" y="0"/>
                  </a:lnTo>
                  <a:lnTo>
                    <a:pt x="137078" y="1657"/>
                  </a:lnTo>
                  <a:lnTo>
                    <a:pt x="88820" y="21784"/>
                  </a:lnTo>
                  <a:lnTo>
                    <a:pt x="45492" y="53880"/>
                  </a:lnTo>
                  <a:lnTo>
                    <a:pt x="12714" y="101250"/>
                  </a:lnTo>
                  <a:lnTo>
                    <a:pt x="2292" y="123866"/>
                  </a:lnTo>
                  <a:lnTo>
                    <a:pt x="0" y="148735"/>
                  </a:lnTo>
                  <a:lnTo>
                    <a:pt x="8060" y="197239"/>
                  </a:lnTo>
                  <a:lnTo>
                    <a:pt x="23143" y="224343"/>
                  </a:lnTo>
                  <a:lnTo>
                    <a:pt x="42022" y="236675"/>
                  </a:lnTo>
                  <a:lnTo>
                    <a:pt x="97859" y="254125"/>
                  </a:lnTo>
                  <a:lnTo>
                    <a:pt x="156809" y="260431"/>
                  </a:lnTo>
                  <a:lnTo>
                    <a:pt x="213513" y="264796"/>
                  </a:lnTo>
                  <a:lnTo>
                    <a:pt x="269775" y="276577"/>
                  </a:lnTo>
                  <a:lnTo>
                    <a:pt x="325948" y="297405"/>
                  </a:lnTo>
                  <a:lnTo>
                    <a:pt x="366896" y="312513"/>
                  </a:lnTo>
                  <a:lnTo>
                    <a:pt x="390553" y="328895"/>
                  </a:lnTo>
                  <a:lnTo>
                    <a:pt x="418014" y="363437"/>
                  </a:lnTo>
                  <a:lnTo>
                    <a:pt x="427310" y="389742"/>
                  </a:lnTo>
                  <a:lnTo>
                    <a:pt x="433279" y="450346"/>
                  </a:lnTo>
                  <a:lnTo>
                    <a:pt x="427856" y="474772"/>
                  </a:lnTo>
                  <a:lnTo>
                    <a:pt x="415307" y="494596"/>
                  </a:lnTo>
                  <a:lnTo>
                    <a:pt x="381934" y="523148"/>
                  </a:lnTo>
                  <a:lnTo>
                    <a:pt x="355903" y="535204"/>
                  </a:lnTo>
                  <a:lnTo>
                    <a:pt x="309351" y="542979"/>
                  </a:lnTo>
                  <a:lnTo>
                    <a:pt x="258513" y="539694"/>
                  </a:lnTo>
                  <a:lnTo>
                    <a:pt x="206405" y="531311"/>
                  </a:lnTo>
                  <a:lnTo>
                    <a:pt x="147141" y="509593"/>
                  </a:lnTo>
                  <a:lnTo>
                    <a:pt x="97836" y="4725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75123" y="565396"/>
              <a:ext cx="335655" cy="490101"/>
            </a:xfrm>
            <a:custGeom>
              <a:avLst/>
              <a:gdLst/>
              <a:ahLst/>
              <a:cxnLst/>
              <a:rect l="0" t="0" r="0" b="0"/>
              <a:pathLst>
                <a:path w="335655" h="490101">
                  <a:moveTo>
                    <a:pt x="167198" y="66313"/>
                  </a:moveTo>
                  <a:lnTo>
                    <a:pt x="157622" y="35031"/>
                  </a:lnTo>
                  <a:lnTo>
                    <a:pt x="146954" y="18875"/>
                  </a:lnTo>
                  <a:lnTo>
                    <a:pt x="131295" y="7015"/>
                  </a:lnTo>
                  <a:lnTo>
                    <a:pt x="122205" y="2215"/>
                  </a:lnTo>
                  <a:lnTo>
                    <a:pt x="99628" y="0"/>
                  </a:lnTo>
                  <a:lnTo>
                    <a:pt x="76335" y="4086"/>
                  </a:lnTo>
                  <a:lnTo>
                    <a:pt x="50068" y="19540"/>
                  </a:lnTo>
                  <a:lnTo>
                    <a:pt x="20232" y="48842"/>
                  </a:lnTo>
                  <a:lnTo>
                    <a:pt x="13069" y="58175"/>
                  </a:lnTo>
                  <a:lnTo>
                    <a:pt x="5109" y="84143"/>
                  </a:lnTo>
                  <a:lnTo>
                    <a:pt x="0" y="142885"/>
                  </a:lnTo>
                  <a:lnTo>
                    <a:pt x="5540" y="165076"/>
                  </a:lnTo>
                  <a:lnTo>
                    <a:pt x="28161" y="198386"/>
                  </a:lnTo>
                  <a:lnTo>
                    <a:pt x="37072" y="202325"/>
                  </a:lnTo>
                  <a:lnTo>
                    <a:pt x="59451" y="203582"/>
                  </a:lnTo>
                  <a:lnTo>
                    <a:pt x="92769" y="192123"/>
                  </a:lnTo>
                  <a:lnTo>
                    <a:pt x="111112" y="174092"/>
                  </a:lnTo>
                  <a:lnTo>
                    <a:pt x="153247" y="116979"/>
                  </a:lnTo>
                  <a:lnTo>
                    <a:pt x="157898" y="107110"/>
                  </a:lnTo>
                  <a:lnTo>
                    <a:pt x="160998" y="106379"/>
                  </a:lnTo>
                  <a:lnTo>
                    <a:pt x="164442" y="121165"/>
                  </a:lnTo>
                  <a:lnTo>
                    <a:pt x="166653" y="171082"/>
                  </a:lnTo>
                  <a:lnTo>
                    <a:pt x="167036" y="220318"/>
                  </a:lnTo>
                  <a:lnTo>
                    <a:pt x="165980" y="275331"/>
                  </a:lnTo>
                  <a:lnTo>
                    <a:pt x="158855" y="336498"/>
                  </a:lnTo>
                  <a:lnTo>
                    <a:pt x="160436" y="391643"/>
                  </a:lnTo>
                  <a:lnTo>
                    <a:pt x="162075" y="438788"/>
                  </a:lnTo>
                  <a:lnTo>
                    <a:pt x="152148" y="486159"/>
                  </a:lnTo>
                  <a:lnTo>
                    <a:pt x="152485" y="490100"/>
                  </a:lnTo>
                  <a:lnTo>
                    <a:pt x="155050" y="489218"/>
                  </a:lnTo>
                  <a:lnTo>
                    <a:pt x="159099" y="485120"/>
                  </a:lnTo>
                  <a:lnTo>
                    <a:pt x="200323" y="424699"/>
                  </a:lnTo>
                  <a:lnTo>
                    <a:pt x="223936" y="402049"/>
                  </a:lnTo>
                  <a:lnTo>
                    <a:pt x="265883" y="383322"/>
                  </a:lnTo>
                  <a:lnTo>
                    <a:pt x="325716" y="355999"/>
                  </a:lnTo>
                  <a:lnTo>
                    <a:pt x="335654" y="3505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40199" y="558010"/>
              <a:ext cx="174229" cy="212574"/>
            </a:xfrm>
            <a:custGeom>
              <a:avLst/>
              <a:gdLst/>
              <a:ahLst/>
              <a:cxnLst/>
              <a:rect l="0" t="0" r="0" b="0"/>
              <a:pathLst>
                <a:path w="174229" h="212574">
                  <a:moveTo>
                    <a:pt x="17935" y="42114"/>
                  </a:moveTo>
                  <a:lnTo>
                    <a:pt x="3464" y="75736"/>
                  </a:lnTo>
                  <a:lnTo>
                    <a:pt x="0" y="115117"/>
                  </a:lnTo>
                  <a:lnTo>
                    <a:pt x="7032" y="160971"/>
                  </a:lnTo>
                  <a:lnTo>
                    <a:pt x="17379" y="186186"/>
                  </a:lnTo>
                  <a:lnTo>
                    <a:pt x="32896" y="202852"/>
                  </a:lnTo>
                  <a:lnTo>
                    <a:pt x="41947" y="208934"/>
                  </a:lnTo>
                  <a:lnTo>
                    <a:pt x="61362" y="212573"/>
                  </a:lnTo>
                  <a:lnTo>
                    <a:pt x="82860" y="209120"/>
                  </a:lnTo>
                  <a:lnTo>
                    <a:pt x="108012" y="199787"/>
                  </a:lnTo>
                  <a:lnTo>
                    <a:pt x="128549" y="184720"/>
                  </a:lnTo>
                  <a:lnTo>
                    <a:pt x="144306" y="166326"/>
                  </a:lnTo>
                  <a:lnTo>
                    <a:pt x="163953" y="122802"/>
                  </a:lnTo>
                  <a:lnTo>
                    <a:pt x="173510" y="69491"/>
                  </a:lnTo>
                  <a:lnTo>
                    <a:pt x="174228" y="18579"/>
                  </a:lnTo>
                  <a:lnTo>
                    <a:pt x="172433" y="12386"/>
                  </a:lnTo>
                  <a:lnTo>
                    <a:pt x="16533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90770" y="557486"/>
              <a:ext cx="220091" cy="222957"/>
            </a:xfrm>
            <a:custGeom>
              <a:avLst/>
              <a:gdLst/>
              <a:ahLst/>
              <a:cxnLst/>
              <a:rect l="0" t="0" r="0" b="0"/>
              <a:pathLst>
                <a:path w="220091" h="222957">
                  <a:moveTo>
                    <a:pt x="114805" y="84752"/>
                  </a:moveTo>
                  <a:lnTo>
                    <a:pt x="112465" y="45064"/>
                  </a:lnTo>
                  <a:lnTo>
                    <a:pt x="103626" y="22659"/>
                  </a:lnTo>
                  <a:lnTo>
                    <a:pt x="88780" y="7242"/>
                  </a:lnTo>
                  <a:lnTo>
                    <a:pt x="79907" y="1493"/>
                  </a:lnTo>
                  <a:lnTo>
                    <a:pt x="71652" y="0"/>
                  </a:lnTo>
                  <a:lnTo>
                    <a:pt x="63810" y="1345"/>
                  </a:lnTo>
                  <a:lnTo>
                    <a:pt x="48856" y="9078"/>
                  </a:lnTo>
                  <a:lnTo>
                    <a:pt x="34412" y="20313"/>
                  </a:lnTo>
                  <a:lnTo>
                    <a:pt x="18715" y="45382"/>
                  </a:lnTo>
                  <a:lnTo>
                    <a:pt x="4100" y="86464"/>
                  </a:lnTo>
                  <a:lnTo>
                    <a:pt x="0" y="141545"/>
                  </a:lnTo>
                  <a:lnTo>
                    <a:pt x="4780" y="197226"/>
                  </a:lnTo>
                  <a:lnTo>
                    <a:pt x="9869" y="206528"/>
                  </a:lnTo>
                  <a:lnTo>
                    <a:pt x="24883" y="219983"/>
                  </a:lnTo>
                  <a:lnTo>
                    <a:pt x="33800" y="222869"/>
                  </a:lnTo>
                  <a:lnTo>
                    <a:pt x="53066" y="222956"/>
                  </a:lnTo>
                  <a:lnTo>
                    <a:pt x="70208" y="215976"/>
                  </a:lnTo>
                  <a:lnTo>
                    <a:pt x="85625" y="203905"/>
                  </a:lnTo>
                  <a:lnTo>
                    <a:pt x="106289" y="176209"/>
                  </a:lnTo>
                  <a:lnTo>
                    <a:pt x="128183" y="117520"/>
                  </a:lnTo>
                  <a:lnTo>
                    <a:pt x="139176" y="85102"/>
                  </a:lnTo>
                  <a:lnTo>
                    <a:pt x="141581" y="83816"/>
                  </a:lnTo>
                  <a:lnTo>
                    <a:pt x="162779" y="143994"/>
                  </a:lnTo>
                  <a:lnTo>
                    <a:pt x="195833" y="185548"/>
                  </a:lnTo>
                  <a:lnTo>
                    <a:pt x="206579" y="193891"/>
                  </a:lnTo>
                  <a:lnTo>
                    <a:pt x="220090" y="2005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52974" y="547481"/>
              <a:ext cx="84229" cy="206579"/>
            </a:xfrm>
            <a:custGeom>
              <a:avLst/>
              <a:gdLst/>
              <a:ahLst/>
              <a:cxnLst/>
              <a:rect l="0" t="0" r="0" b="0"/>
              <a:pathLst>
                <a:path w="84229" h="206579">
                  <a:moveTo>
                    <a:pt x="0" y="84228"/>
                  </a:moveTo>
                  <a:lnTo>
                    <a:pt x="14654" y="142845"/>
                  </a:lnTo>
                  <a:lnTo>
                    <a:pt x="29367" y="187444"/>
                  </a:lnTo>
                  <a:lnTo>
                    <a:pt x="40738" y="204581"/>
                  </a:lnTo>
                  <a:lnTo>
                    <a:pt x="43536" y="206578"/>
                  </a:lnTo>
                  <a:lnTo>
                    <a:pt x="44232" y="204399"/>
                  </a:lnTo>
                  <a:lnTo>
                    <a:pt x="40716" y="191450"/>
                  </a:lnTo>
                  <a:lnTo>
                    <a:pt x="18518" y="131768"/>
                  </a:lnTo>
                  <a:lnTo>
                    <a:pt x="6041" y="78064"/>
                  </a:lnTo>
                  <a:lnTo>
                    <a:pt x="7754" y="54583"/>
                  </a:lnTo>
                  <a:lnTo>
                    <a:pt x="15534" y="35568"/>
                  </a:lnTo>
                  <a:lnTo>
                    <a:pt x="20884" y="27221"/>
                  </a:lnTo>
                  <a:lnTo>
                    <a:pt x="36188" y="14828"/>
                  </a:lnTo>
                  <a:lnTo>
                    <a:pt x="53518" y="659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13822" y="562672"/>
              <a:ext cx="167924" cy="237494"/>
            </a:xfrm>
            <a:custGeom>
              <a:avLst/>
              <a:gdLst/>
              <a:ahLst/>
              <a:cxnLst/>
              <a:rect l="0" t="0" r="0" b="0"/>
              <a:pathLst>
                <a:path w="167924" h="237494">
                  <a:moveTo>
                    <a:pt x="18136" y="90094"/>
                  </a:moveTo>
                  <a:lnTo>
                    <a:pt x="76753" y="99159"/>
                  </a:lnTo>
                  <a:lnTo>
                    <a:pt x="133350" y="88977"/>
                  </a:lnTo>
                  <a:lnTo>
                    <a:pt x="144078" y="85840"/>
                  </a:lnTo>
                  <a:lnTo>
                    <a:pt x="152401" y="80239"/>
                  </a:lnTo>
                  <a:lnTo>
                    <a:pt x="164767" y="64657"/>
                  </a:lnTo>
                  <a:lnTo>
                    <a:pt x="167923" y="46034"/>
                  </a:lnTo>
                  <a:lnTo>
                    <a:pt x="167127" y="36154"/>
                  </a:lnTo>
                  <a:lnTo>
                    <a:pt x="160004" y="18938"/>
                  </a:lnTo>
                  <a:lnTo>
                    <a:pt x="154828" y="11071"/>
                  </a:lnTo>
                  <a:lnTo>
                    <a:pt x="146699" y="5827"/>
                  </a:lnTo>
                  <a:lnTo>
                    <a:pt x="125188" y="0"/>
                  </a:lnTo>
                  <a:lnTo>
                    <a:pt x="86770" y="2308"/>
                  </a:lnTo>
                  <a:lnTo>
                    <a:pt x="51340" y="15991"/>
                  </a:lnTo>
                  <a:lnTo>
                    <a:pt x="24205" y="40452"/>
                  </a:lnTo>
                  <a:lnTo>
                    <a:pt x="6936" y="69926"/>
                  </a:lnTo>
                  <a:lnTo>
                    <a:pt x="0" y="106475"/>
                  </a:lnTo>
                  <a:lnTo>
                    <a:pt x="3534" y="152530"/>
                  </a:lnTo>
                  <a:lnTo>
                    <a:pt x="12036" y="176725"/>
                  </a:lnTo>
                  <a:lnTo>
                    <a:pt x="17579" y="186453"/>
                  </a:lnTo>
                  <a:lnTo>
                    <a:pt x="33096" y="200381"/>
                  </a:lnTo>
                  <a:lnTo>
                    <a:pt x="89126" y="222727"/>
                  </a:lnTo>
                  <a:lnTo>
                    <a:pt x="133950" y="2374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1139" y="810694"/>
              <a:ext cx="1631918" cy="21058"/>
            </a:xfrm>
            <a:custGeom>
              <a:avLst/>
              <a:gdLst/>
              <a:ahLst/>
              <a:cxnLst/>
              <a:rect l="0" t="0" r="0" b="0"/>
              <a:pathLst>
                <a:path w="1631918" h="21058">
                  <a:moveTo>
                    <a:pt x="1631917" y="21057"/>
                  </a:moveTo>
                  <a:lnTo>
                    <a:pt x="1582987" y="21057"/>
                  </a:lnTo>
                  <a:lnTo>
                    <a:pt x="1523856" y="21057"/>
                  </a:lnTo>
                  <a:lnTo>
                    <a:pt x="1470048" y="21057"/>
                  </a:lnTo>
                  <a:lnTo>
                    <a:pt x="1410690" y="13821"/>
                  </a:lnTo>
                  <a:lnTo>
                    <a:pt x="1357359" y="10334"/>
                  </a:lnTo>
                  <a:lnTo>
                    <a:pt x="1296230" y="2388"/>
                  </a:lnTo>
                  <a:lnTo>
                    <a:pt x="1243896" y="707"/>
                  </a:lnTo>
                  <a:lnTo>
                    <a:pt x="1185885" y="209"/>
                  </a:lnTo>
                  <a:lnTo>
                    <a:pt x="1124362" y="41"/>
                  </a:lnTo>
                  <a:lnTo>
                    <a:pt x="1067149" y="8"/>
                  </a:lnTo>
                  <a:lnTo>
                    <a:pt x="1021342" y="2"/>
                  </a:lnTo>
                  <a:lnTo>
                    <a:pt x="960976" y="1"/>
                  </a:lnTo>
                  <a:lnTo>
                    <a:pt x="911894" y="0"/>
                  </a:lnTo>
                  <a:lnTo>
                    <a:pt x="850269" y="0"/>
                  </a:lnTo>
                  <a:lnTo>
                    <a:pt x="787706" y="0"/>
                  </a:lnTo>
                  <a:lnTo>
                    <a:pt x="730288" y="0"/>
                  </a:lnTo>
                  <a:lnTo>
                    <a:pt x="673886" y="0"/>
                  </a:lnTo>
                  <a:lnTo>
                    <a:pt x="617684" y="0"/>
                  </a:lnTo>
                  <a:lnTo>
                    <a:pt x="561523" y="0"/>
                  </a:lnTo>
                  <a:lnTo>
                    <a:pt x="505369" y="0"/>
                  </a:lnTo>
                  <a:lnTo>
                    <a:pt x="449216" y="0"/>
                  </a:lnTo>
                  <a:lnTo>
                    <a:pt x="393064" y="0"/>
                  </a:lnTo>
                  <a:lnTo>
                    <a:pt x="336912" y="0"/>
                  </a:lnTo>
                  <a:lnTo>
                    <a:pt x="288559" y="0"/>
                  </a:lnTo>
                  <a:lnTo>
                    <a:pt x="226106" y="5589"/>
                  </a:lnTo>
                  <a:lnTo>
                    <a:pt x="174229" y="9065"/>
                  </a:lnTo>
                  <a:lnTo>
                    <a:pt x="119994" y="10095"/>
                  </a:lnTo>
                  <a:lnTo>
                    <a:pt x="61290" y="1040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79399" y="579067"/>
              <a:ext cx="168456" cy="10529"/>
            </a:xfrm>
            <a:custGeom>
              <a:avLst/>
              <a:gdLst/>
              <a:ahLst/>
              <a:cxnLst/>
              <a:rect l="0" t="0" r="0" b="0"/>
              <a:pathLst>
                <a:path w="168456" h="10529">
                  <a:moveTo>
                    <a:pt x="168455" y="0"/>
                  </a:moveTo>
                  <a:lnTo>
                    <a:pt x="109839" y="0"/>
                  </a:lnTo>
                  <a:lnTo>
                    <a:pt x="56835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58425" y="305354"/>
              <a:ext cx="368498" cy="515869"/>
            </a:xfrm>
            <a:custGeom>
              <a:avLst/>
              <a:gdLst/>
              <a:ahLst/>
              <a:cxnLst/>
              <a:rect l="0" t="0" r="0" b="0"/>
              <a:pathLst>
                <a:path w="368498" h="515869">
                  <a:moveTo>
                    <a:pt x="0" y="515868"/>
                  </a:moveTo>
                  <a:lnTo>
                    <a:pt x="11178" y="499101"/>
                  </a:lnTo>
                  <a:lnTo>
                    <a:pt x="22875" y="440423"/>
                  </a:lnTo>
                  <a:lnTo>
                    <a:pt x="35454" y="385672"/>
                  </a:lnTo>
                  <a:lnTo>
                    <a:pt x="41968" y="328627"/>
                  </a:lnTo>
                  <a:lnTo>
                    <a:pt x="48959" y="279325"/>
                  </a:lnTo>
                  <a:lnTo>
                    <a:pt x="55034" y="216503"/>
                  </a:lnTo>
                  <a:lnTo>
                    <a:pt x="61563" y="158427"/>
                  </a:lnTo>
                  <a:lnTo>
                    <a:pt x="71259" y="99035"/>
                  </a:lnTo>
                  <a:lnTo>
                    <a:pt x="84439" y="45363"/>
                  </a:lnTo>
                  <a:lnTo>
                    <a:pt x="92510" y="23655"/>
                  </a:lnTo>
                  <a:lnTo>
                    <a:pt x="103896" y="6208"/>
                  </a:lnTo>
                  <a:lnTo>
                    <a:pt x="111378" y="1790"/>
                  </a:lnTo>
                  <a:lnTo>
                    <a:pt x="129050" y="0"/>
                  </a:lnTo>
                  <a:lnTo>
                    <a:pt x="137506" y="3500"/>
                  </a:lnTo>
                  <a:lnTo>
                    <a:pt x="160585" y="25194"/>
                  </a:lnTo>
                  <a:lnTo>
                    <a:pt x="202009" y="85398"/>
                  </a:lnTo>
                  <a:lnTo>
                    <a:pt x="233156" y="146142"/>
                  </a:lnTo>
                  <a:lnTo>
                    <a:pt x="258517" y="207087"/>
                  </a:lnTo>
                  <a:lnTo>
                    <a:pt x="277094" y="262729"/>
                  </a:lnTo>
                  <a:lnTo>
                    <a:pt x="294777" y="324100"/>
                  </a:lnTo>
                  <a:lnTo>
                    <a:pt x="320748" y="381041"/>
                  </a:lnTo>
                  <a:lnTo>
                    <a:pt x="344593" y="437720"/>
                  </a:lnTo>
                  <a:lnTo>
                    <a:pt x="365128" y="495591"/>
                  </a:lnTo>
                  <a:lnTo>
                    <a:pt x="368497" y="5053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90010" y="643986"/>
              <a:ext cx="294799" cy="29838"/>
            </a:xfrm>
            <a:custGeom>
              <a:avLst/>
              <a:gdLst/>
              <a:ahLst/>
              <a:cxnLst/>
              <a:rect l="0" t="0" r="0" b="0"/>
              <a:pathLst>
                <a:path w="294799" h="29838">
                  <a:moveTo>
                    <a:pt x="294798" y="19309"/>
                  </a:moveTo>
                  <a:lnTo>
                    <a:pt x="278030" y="8130"/>
                  </a:lnTo>
                  <a:lnTo>
                    <a:pt x="245246" y="1179"/>
                  </a:lnTo>
                  <a:lnTo>
                    <a:pt x="192246" y="0"/>
                  </a:lnTo>
                  <a:lnTo>
                    <a:pt x="133598" y="9819"/>
                  </a:lnTo>
                  <a:lnTo>
                    <a:pt x="71623" y="17434"/>
                  </a:lnTo>
                  <a:lnTo>
                    <a:pt x="17881" y="27395"/>
                  </a:lnTo>
                  <a:lnTo>
                    <a:pt x="0" y="298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361742" y="357968"/>
            <a:ext cx="3165928" cy="631711"/>
            <a:chOff x="3361742" y="357968"/>
            <a:chExt cx="3165928" cy="631711"/>
          </a:xfrm>
        </p:grpSpPr>
        <p:sp>
          <p:nvSpPr>
            <p:cNvPr id="13" name="Freeform 12"/>
            <p:cNvSpPr/>
            <p:nvPr/>
          </p:nvSpPr>
          <p:spPr>
            <a:xfrm>
              <a:off x="3361742" y="586390"/>
              <a:ext cx="144248" cy="222399"/>
            </a:xfrm>
            <a:custGeom>
              <a:avLst/>
              <a:gdLst/>
              <a:ahLst/>
              <a:cxnLst/>
              <a:rect l="0" t="0" r="0" b="0"/>
              <a:pathLst>
                <a:path w="144248" h="222399">
                  <a:moveTo>
                    <a:pt x="7377" y="87433"/>
                  </a:moveTo>
                  <a:lnTo>
                    <a:pt x="10496" y="130125"/>
                  </a:lnTo>
                  <a:lnTo>
                    <a:pt x="25335" y="190671"/>
                  </a:lnTo>
                  <a:lnTo>
                    <a:pt x="32126" y="217935"/>
                  </a:lnTo>
                  <a:lnTo>
                    <a:pt x="32065" y="222398"/>
                  </a:lnTo>
                  <a:lnTo>
                    <a:pt x="29685" y="220693"/>
                  </a:lnTo>
                  <a:lnTo>
                    <a:pt x="14643" y="189925"/>
                  </a:lnTo>
                  <a:lnTo>
                    <a:pt x="0" y="128255"/>
                  </a:lnTo>
                  <a:lnTo>
                    <a:pt x="902" y="87051"/>
                  </a:lnTo>
                  <a:lnTo>
                    <a:pt x="3060" y="73140"/>
                  </a:lnTo>
                  <a:lnTo>
                    <a:pt x="14817" y="51445"/>
                  </a:lnTo>
                  <a:lnTo>
                    <a:pt x="45371" y="18453"/>
                  </a:lnTo>
                  <a:lnTo>
                    <a:pt x="78036" y="2134"/>
                  </a:lnTo>
                  <a:lnTo>
                    <a:pt x="103902" y="0"/>
                  </a:lnTo>
                  <a:lnTo>
                    <a:pt x="144247" y="32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73949" y="573638"/>
              <a:ext cx="163668" cy="223471"/>
            </a:xfrm>
            <a:custGeom>
              <a:avLst/>
              <a:gdLst/>
              <a:ahLst/>
              <a:cxnLst/>
              <a:rect l="0" t="0" r="0" b="0"/>
              <a:pathLst>
                <a:path w="163668" h="223471">
                  <a:moveTo>
                    <a:pt x="5740" y="121242"/>
                  </a:moveTo>
                  <a:lnTo>
                    <a:pt x="59884" y="109790"/>
                  </a:lnTo>
                  <a:lnTo>
                    <a:pt x="109242" y="96493"/>
                  </a:lnTo>
                  <a:lnTo>
                    <a:pt x="128170" y="83337"/>
                  </a:lnTo>
                  <a:lnTo>
                    <a:pt x="136493" y="74915"/>
                  </a:lnTo>
                  <a:lnTo>
                    <a:pt x="140871" y="64621"/>
                  </a:lnTo>
                  <a:lnTo>
                    <a:pt x="142617" y="40705"/>
                  </a:lnTo>
                  <a:lnTo>
                    <a:pt x="136374" y="20717"/>
                  </a:lnTo>
                  <a:lnTo>
                    <a:pt x="131434" y="12112"/>
                  </a:lnTo>
                  <a:lnTo>
                    <a:pt x="123461" y="6375"/>
                  </a:lnTo>
                  <a:lnTo>
                    <a:pt x="102124" y="0"/>
                  </a:lnTo>
                  <a:lnTo>
                    <a:pt x="69393" y="2001"/>
                  </a:lnTo>
                  <a:lnTo>
                    <a:pt x="37468" y="15591"/>
                  </a:lnTo>
                  <a:lnTo>
                    <a:pt x="19451" y="34122"/>
                  </a:lnTo>
                  <a:lnTo>
                    <a:pt x="5985" y="57956"/>
                  </a:lnTo>
                  <a:lnTo>
                    <a:pt x="0" y="84146"/>
                  </a:lnTo>
                  <a:lnTo>
                    <a:pt x="2219" y="125199"/>
                  </a:lnTo>
                  <a:lnTo>
                    <a:pt x="15875" y="166998"/>
                  </a:lnTo>
                  <a:lnTo>
                    <a:pt x="34421" y="188762"/>
                  </a:lnTo>
                  <a:lnTo>
                    <a:pt x="78866" y="216208"/>
                  </a:lnTo>
                  <a:lnTo>
                    <a:pt x="116444" y="223470"/>
                  </a:lnTo>
                  <a:lnTo>
                    <a:pt x="163667" y="2159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26277" y="589595"/>
              <a:ext cx="153496" cy="195948"/>
            </a:xfrm>
            <a:custGeom>
              <a:avLst/>
              <a:gdLst/>
              <a:ahLst/>
              <a:cxnLst/>
              <a:rect l="0" t="0" r="0" b="0"/>
              <a:pathLst>
                <a:path w="153496" h="195948">
                  <a:moveTo>
                    <a:pt x="132438" y="0"/>
                  </a:moveTo>
                  <a:lnTo>
                    <a:pt x="73821" y="5590"/>
                  </a:lnTo>
                  <a:lnTo>
                    <a:pt x="39031" y="25833"/>
                  </a:lnTo>
                  <a:lnTo>
                    <a:pt x="12085" y="59647"/>
                  </a:lnTo>
                  <a:lnTo>
                    <a:pt x="2908" y="85782"/>
                  </a:lnTo>
                  <a:lnTo>
                    <a:pt x="0" y="111825"/>
                  </a:lnTo>
                  <a:lnTo>
                    <a:pt x="2607" y="135098"/>
                  </a:lnTo>
                  <a:lnTo>
                    <a:pt x="10784" y="154020"/>
                  </a:lnTo>
                  <a:lnTo>
                    <a:pt x="23387" y="170229"/>
                  </a:lnTo>
                  <a:lnTo>
                    <a:pt x="40687" y="185232"/>
                  </a:lnTo>
                  <a:lnTo>
                    <a:pt x="63194" y="193460"/>
                  </a:lnTo>
                  <a:lnTo>
                    <a:pt x="87625" y="195947"/>
                  </a:lnTo>
                  <a:lnTo>
                    <a:pt x="110181" y="193152"/>
                  </a:lnTo>
                  <a:lnTo>
                    <a:pt x="128785" y="184892"/>
                  </a:lnTo>
                  <a:lnTo>
                    <a:pt x="153495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06114" y="357968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0" y="52051"/>
                  </a:lnTo>
                  <a:lnTo>
                    <a:pt x="5589" y="111538"/>
                  </a:lnTo>
                  <a:lnTo>
                    <a:pt x="14654" y="162900"/>
                  </a:lnTo>
                  <a:lnTo>
                    <a:pt x="19160" y="222572"/>
                  </a:lnTo>
                  <a:lnTo>
                    <a:pt x="26084" y="279117"/>
                  </a:lnTo>
                  <a:lnTo>
                    <a:pt x="29956" y="332916"/>
                  </a:lnTo>
                  <a:lnTo>
                    <a:pt x="39704" y="391931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00829" y="531364"/>
              <a:ext cx="242156" cy="16118"/>
            </a:xfrm>
            <a:custGeom>
              <a:avLst/>
              <a:gdLst/>
              <a:ahLst/>
              <a:cxnLst/>
              <a:rect l="0" t="0" r="0" b="0"/>
              <a:pathLst>
                <a:path w="242156" h="16118">
                  <a:moveTo>
                    <a:pt x="242155" y="5589"/>
                  </a:moveTo>
                  <a:lnTo>
                    <a:pt x="225388" y="0"/>
                  </a:lnTo>
                  <a:lnTo>
                    <a:pt x="166710" y="4044"/>
                  </a:lnTo>
                  <a:lnTo>
                    <a:pt x="111959" y="5284"/>
                  </a:lnTo>
                  <a:lnTo>
                    <a:pt x="56083" y="6698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54513" y="604508"/>
              <a:ext cx="209570" cy="167113"/>
            </a:xfrm>
            <a:custGeom>
              <a:avLst/>
              <a:gdLst/>
              <a:ahLst/>
              <a:cxnLst/>
              <a:rect l="0" t="0" r="0" b="0"/>
              <a:pathLst>
                <a:path w="209570" h="167113">
                  <a:moveTo>
                    <a:pt x="104285" y="100901"/>
                  </a:moveTo>
                  <a:lnTo>
                    <a:pt x="115463" y="89722"/>
                  </a:lnTo>
                  <a:lnTo>
                    <a:pt x="120951" y="71756"/>
                  </a:lnTo>
                  <a:lnTo>
                    <a:pt x="122415" y="60414"/>
                  </a:lnTo>
                  <a:lnTo>
                    <a:pt x="117802" y="41573"/>
                  </a:lnTo>
                  <a:lnTo>
                    <a:pt x="95776" y="10413"/>
                  </a:lnTo>
                  <a:lnTo>
                    <a:pt x="76326" y="2192"/>
                  </a:lnTo>
                  <a:lnTo>
                    <a:pt x="64589" y="0"/>
                  </a:lnTo>
                  <a:lnTo>
                    <a:pt x="42188" y="3804"/>
                  </a:lnTo>
                  <a:lnTo>
                    <a:pt x="31302" y="8093"/>
                  </a:lnTo>
                  <a:lnTo>
                    <a:pt x="22874" y="15633"/>
                  </a:lnTo>
                  <a:lnTo>
                    <a:pt x="10391" y="36488"/>
                  </a:lnTo>
                  <a:lnTo>
                    <a:pt x="1250" y="88004"/>
                  </a:lnTo>
                  <a:lnTo>
                    <a:pt x="0" y="115446"/>
                  </a:lnTo>
                  <a:lnTo>
                    <a:pt x="5683" y="137001"/>
                  </a:lnTo>
                  <a:lnTo>
                    <a:pt x="10474" y="146025"/>
                  </a:lnTo>
                  <a:lnTo>
                    <a:pt x="25157" y="159170"/>
                  </a:lnTo>
                  <a:lnTo>
                    <a:pt x="33985" y="164314"/>
                  </a:lnTo>
                  <a:lnTo>
                    <a:pt x="43380" y="165403"/>
                  </a:lnTo>
                  <a:lnTo>
                    <a:pt x="63178" y="160374"/>
                  </a:lnTo>
                  <a:lnTo>
                    <a:pt x="88466" y="144389"/>
                  </a:lnTo>
                  <a:lnTo>
                    <a:pt x="100373" y="128418"/>
                  </a:lnTo>
                  <a:lnTo>
                    <a:pt x="117550" y="89569"/>
                  </a:lnTo>
                  <a:lnTo>
                    <a:pt x="121317" y="86327"/>
                  </a:lnTo>
                  <a:lnTo>
                    <a:pt x="124998" y="87675"/>
                  </a:lnTo>
                  <a:lnTo>
                    <a:pt x="164542" y="147565"/>
                  </a:lnTo>
                  <a:lnTo>
                    <a:pt x="190769" y="164770"/>
                  </a:lnTo>
                  <a:lnTo>
                    <a:pt x="197036" y="166877"/>
                  </a:lnTo>
                  <a:lnTo>
                    <a:pt x="201214" y="167112"/>
                  </a:lnTo>
                  <a:lnTo>
                    <a:pt x="209569" y="1640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95668" y="631258"/>
              <a:ext cx="168457" cy="147851"/>
            </a:xfrm>
            <a:custGeom>
              <a:avLst/>
              <a:gdLst/>
              <a:ahLst/>
              <a:cxnLst/>
              <a:rect l="0" t="0" r="0" b="0"/>
              <a:pathLst>
                <a:path w="168457" h="147851">
                  <a:moveTo>
                    <a:pt x="0" y="32037"/>
                  </a:moveTo>
                  <a:lnTo>
                    <a:pt x="5589" y="94129"/>
                  </a:lnTo>
                  <a:lnTo>
                    <a:pt x="15619" y="136156"/>
                  </a:lnTo>
                  <a:lnTo>
                    <a:pt x="11881" y="109102"/>
                  </a:lnTo>
                  <a:lnTo>
                    <a:pt x="16385" y="58698"/>
                  </a:lnTo>
                  <a:lnTo>
                    <a:pt x="25220" y="37647"/>
                  </a:lnTo>
                  <a:lnTo>
                    <a:pt x="49955" y="5069"/>
                  </a:lnTo>
                  <a:lnTo>
                    <a:pt x="59040" y="1190"/>
                  </a:lnTo>
                  <a:lnTo>
                    <a:pt x="81612" y="0"/>
                  </a:lnTo>
                  <a:lnTo>
                    <a:pt x="101003" y="6490"/>
                  </a:lnTo>
                  <a:lnTo>
                    <a:pt x="109449" y="11496"/>
                  </a:lnTo>
                  <a:lnTo>
                    <a:pt x="121954" y="26417"/>
                  </a:lnTo>
                  <a:lnTo>
                    <a:pt x="147014" y="85110"/>
                  </a:lnTo>
                  <a:lnTo>
                    <a:pt x="168456" y="1478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10364" y="645516"/>
              <a:ext cx="202481" cy="344163"/>
            </a:xfrm>
            <a:custGeom>
              <a:avLst/>
              <a:gdLst/>
              <a:ahLst/>
              <a:cxnLst/>
              <a:rect l="0" t="0" r="0" b="0"/>
              <a:pathLst>
                <a:path w="202481" h="344163">
                  <a:moveTo>
                    <a:pt x="122216" y="80950"/>
                  </a:moveTo>
                  <a:lnTo>
                    <a:pt x="119097" y="38258"/>
                  </a:lnTo>
                  <a:lnTo>
                    <a:pt x="116627" y="27922"/>
                  </a:lnTo>
                  <a:lnTo>
                    <a:pt x="111471" y="19862"/>
                  </a:lnTo>
                  <a:lnTo>
                    <a:pt x="96384" y="7786"/>
                  </a:lnTo>
                  <a:lnTo>
                    <a:pt x="62569" y="0"/>
                  </a:lnTo>
                  <a:lnTo>
                    <a:pt x="42674" y="4418"/>
                  </a:lnTo>
                  <a:lnTo>
                    <a:pt x="26033" y="15350"/>
                  </a:lnTo>
                  <a:lnTo>
                    <a:pt x="10838" y="31907"/>
                  </a:lnTo>
                  <a:lnTo>
                    <a:pt x="2525" y="54084"/>
                  </a:lnTo>
                  <a:lnTo>
                    <a:pt x="0" y="78368"/>
                  </a:lnTo>
                  <a:lnTo>
                    <a:pt x="2777" y="100859"/>
                  </a:lnTo>
                  <a:lnTo>
                    <a:pt x="11030" y="119434"/>
                  </a:lnTo>
                  <a:lnTo>
                    <a:pt x="16507" y="127663"/>
                  </a:lnTo>
                  <a:lnTo>
                    <a:pt x="24837" y="133149"/>
                  </a:lnTo>
                  <a:lnTo>
                    <a:pt x="46571" y="139244"/>
                  </a:lnTo>
                  <a:lnTo>
                    <a:pt x="79526" y="137087"/>
                  </a:lnTo>
                  <a:lnTo>
                    <a:pt x="97783" y="128906"/>
                  </a:lnTo>
                  <a:lnTo>
                    <a:pt x="128568" y="104591"/>
                  </a:lnTo>
                  <a:lnTo>
                    <a:pt x="136738" y="84828"/>
                  </a:lnTo>
                  <a:lnTo>
                    <a:pt x="138916" y="73007"/>
                  </a:lnTo>
                  <a:lnTo>
                    <a:pt x="140368" y="69805"/>
                  </a:lnTo>
                  <a:lnTo>
                    <a:pt x="141337" y="72350"/>
                  </a:lnTo>
                  <a:lnTo>
                    <a:pt x="154556" y="135610"/>
                  </a:lnTo>
                  <a:lnTo>
                    <a:pt x="173578" y="195732"/>
                  </a:lnTo>
                  <a:lnTo>
                    <a:pt x="197525" y="255528"/>
                  </a:lnTo>
                  <a:lnTo>
                    <a:pt x="202480" y="284102"/>
                  </a:lnTo>
                  <a:lnTo>
                    <a:pt x="198443" y="306161"/>
                  </a:lnTo>
                  <a:lnTo>
                    <a:pt x="194091" y="315318"/>
                  </a:lnTo>
                  <a:lnTo>
                    <a:pt x="176778" y="328613"/>
                  </a:lnTo>
                  <a:lnTo>
                    <a:pt x="165609" y="333796"/>
                  </a:lnTo>
                  <a:lnTo>
                    <a:pt x="143842" y="336436"/>
                  </a:lnTo>
                  <a:lnTo>
                    <a:pt x="83470" y="335173"/>
                  </a:lnTo>
                  <a:lnTo>
                    <a:pt x="41773" y="342040"/>
                  </a:lnTo>
                  <a:lnTo>
                    <a:pt x="16931" y="3441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95751" y="400082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11453" y="54145"/>
                  </a:lnTo>
                  <a:lnTo>
                    <a:pt x="18211" y="101441"/>
                  </a:lnTo>
                  <a:lnTo>
                    <a:pt x="23333" y="156789"/>
                  </a:lnTo>
                  <a:lnTo>
                    <a:pt x="32260" y="210233"/>
                  </a:lnTo>
                  <a:lnTo>
                    <a:pt x="39195" y="259993"/>
                  </a:lnTo>
                  <a:lnTo>
                    <a:pt x="41537" y="318729"/>
                  </a:lnTo>
                  <a:lnTo>
                    <a:pt x="42039" y="380112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76741" y="586416"/>
              <a:ext cx="140170" cy="203222"/>
            </a:xfrm>
            <a:custGeom>
              <a:avLst/>
              <a:gdLst/>
              <a:ahLst/>
              <a:cxnLst/>
              <a:rect l="0" t="0" r="0" b="0"/>
              <a:pathLst>
                <a:path w="140170" h="203222">
                  <a:moveTo>
                    <a:pt x="3238" y="140050"/>
                  </a:moveTo>
                  <a:lnTo>
                    <a:pt x="21219" y="124409"/>
                  </a:lnTo>
                  <a:lnTo>
                    <a:pt x="72980" y="105206"/>
                  </a:lnTo>
                  <a:lnTo>
                    <a:pt x="117100" y="82561"/>
                  </a:lnTo>
                  <a:lnTo>
                    <a:pt x="134172" y="69266"/>
                  </a:lnTo>
                  <a:lnTo>
                    <a:pt x="138490" y="61275"/>
                  </a:lnTo>
                  <a:lnTo>
                    <a:pt x="140169" y="43038"/>
                  </a:lnTo>
                  <a:lnTo>
                    <a:pt x="133897" y="26353"/>
                  </a:lnTo>
                  <a:lnTo>
                    <a:pt x="128948" y="18629"/>
                  </a:lnTo>
                  <a:lnTo>
                    <a:pt x="114091" y="6926"/>
                  </a:lnTo>
                  <a:lnTo>
                    <a:pt x="105216" y="2168"/>
                  </a:lnTo>
                  <a:lnTo>
                    <a:pt x="82877" y="0"/>
                  </a:lnTo>
                  <a:lnTo>
                    <a:pt x="59690" y="4106"/>
                  </a:lnTo>
                  <a:lnTo>
                    <a:pt x="41586" y="13730"/>
                  </a:lnTo>
                  <a:lnTo>
                    <a:pt x="18240" y="37891"/>
                  </a:lnTo>
                  <a:lnTo>
                    <a:pt x="2094" y="67277"/>
                  </a:lnTo>
                  <a:lnTo>
                    <a:pt x="0" y="90939"/>
                  </a:lnTo>
                  <a:lnTo>
                    <a:pt x="4138" y="117053"/>
                  </a:lnTo>
                  <a:lnTo>
                    <a:pt x="13777" y="144257"/>
                  </a:lnTo>
                  <a:lnTo>
                    <a:pt x="28979" y="165706"/>
                  </a:lnTo>
                  <a:lnTo>
                    <a:pt x="48604" y="181868"/>
                  </a:lnTo>
                  <a:lnTo>
                    <a:pt x="85960" y="196374"/>
                  </a:lnTo>
                  <a:lnTo>
                    <a:pt x="140109" y="2032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37167" y="568538"/>
              <a:ext cx="357657" cy="212329"/>
            </a:xfrm>
            <a:custGeom>
              <a:avLst/>
              <a:gdLst/>
              <a:ahLst/>
              <a:cxnLst/>
              <a:rect l="0" t="0" r="0" b="0"/>
              <a:pathLst>
                <a:path w="357657" h="212329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7719" y="120004"/>
                  </a:lnTo>
                  <a:lnTo>
                    <a:pt x="35857" y="178337"/>
                  </a:lnTo>
                  <a:lnTo>
                    <a:pt x="61296" y="201150"/>
                  </a:lnTo>
                  <a:lnTo>
                    <a:pt x="80915" y="211453"/>
                  </a:lnTo>
                  <a:lnTo>
                    <a:pt x="89891" y="212328"/>
                  </a:lnTo>
                  <a:lnTo>
                    <a:pt x="106102" y="207062"/>
                  </a:lnTo>
                  <a:lnTo>
                    <a:pt x="128383" y="190944"/>
                  </a:lnTo>
                  <a:lnTo>
                    <a:pt x="144214" y="165761"/>
                  </a:lnTo>
                  <a:lnTo>
                    <a:pt x="167307" y="105049"/>
                  </a:lnTo>
                  <a:lnTo>
                    <a:pt x="170882" y="103958"/>
                  </a:lnTo>
                  <a:lnTo>
                    <a:pt x="174435" y="109080"/>
                  </a:lnTo>
                  <a:lnTo>
                    <a:pt x="200463" y="164493"/>
                  </a:lnTo>
                  <a:lnTo>
                    <a:pt x="221722" y="190809"/>
                  </a:lnTo>
                  <a:lnTo>
                    <a:pt x="239954" y="206077"/>
                  </a:lnTo>
                  <a:lnTo>
                    <a:pt x="249729" y="209914"/>
                  </a:lnTo>
                  <a:lnTo>
                    <a:pt x="269948" y="211059"/>
                  </a:lnTo>
                  <a:lnTo>
                    <a:pt x="301062" y="199537"/>
                  </a:lnTo>
                  <a:lnTo>
                    <a:pt x="326919" y="175716"/>
                  </a:lnTo>
                  <a:lnTo>
                    <a:pt x="352316" y="117579"/>
                  </a:lnTo>
                  <a:lnTo>
                    <a:pt x="357656" y="95541"/>
                  </a:lnTo>
                  <a:lnTo>
                    <a:pt x="354086" y="64574"/>
                  </a:lnTo>
                  <a:lnTo>
                    <a:pt x="342978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00897" y="663295"/>
              <a:ext cx="16119" cy="136871"/>
            </a:xfrm>
            <a:custGeom>
              <a:avLst/>
              <a:gdLst/>
              <a:ahLst/>
              <a:cxnLst/>
              <a:rect l="0" t="0" r="0" b="0"/>
              <a:pathLst>
                <a:path w="16119" h="136871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1829"/>
                  </a:lnTo>
                  <a:lnTo>
                    <a:pt x="16118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17015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17057" y="515896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5589" y="58617"/>
                  </a:lnTo>
                  <a:lnTo>
                    <a:pt x="9553" y="121196"/>
                  </a:lnTo>
                  <a:lnTo>
                    <a:pt x="10239" y="171351"/>
                  </a:lnTo>
                  <a:lnTo>
                    <a:pt x="13590" y="230812"/>
                  </a:lnTo>
                  <a:lnTo>
                    <a:pt x="19582" y="287618"/>
                  </a:lnTo>
                  <a:lnTo>
                    <a:pt x="23521" y="303305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01243" y="652766"/>
              <a:ext cx="231628" cy="9879"/>
            </a:xfrm>
            <a:custGeom>
              <a:avLst/>
              <a:gdLst/>
              <a:ahLst/>
              <a:cxnLst/>
              <a:rect l="0" t="0" r="0" b="0"/>
              <a:pathLst>
                <a:path w="231628" h="9879">
                  <a:moveTo>
                    <a:pt x="231627" y="0"/>
                  </a:moveTo>
                  <a:lnTo>
                    <a:pt x="204071" y="7236"/>
                  </a:lnTo>
                  <a:lnTo>
                    <a:pt x="144729" y="9878"/>
                  </a:lnTo>
                  <a:lnTo>
                    <a:pt x="93965" y="7217"/>
                  </a:lnTo>
                  <a:lnTo>
                    <a:pt x="45000" y="21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06570" y="484310"/>
              <a:ext cx="221100" cy="368499"/>
            </a:xfrm>
            <a:custGeom>
              <a:avLst/>
              <a:gdLst/>
              <a:ahLst/>
              <a:cxnLst/>
              <a:rect l="0" t="0" r="0" b="0"/>
              <a:pathLst>
                <a:path w="221100" h="368499">
                  <a:moveTo>
                    <a:pt x="0" y="0"/>
                  </a:moveTo>
                  <a:lnTo>
                    <a:pt x="7235" y="28726"/>
                  </a:lnTo>
                  <a:lnTo>
                    <a:pt x="12998" y="88993"/>
                  </a:lnTo>
                  <a:lnTo>
                    <a:pt x="18669" y="133993"/>
                  </a:lnTo>
                  <a:lnTo>
                    <a:pt x="26174" y="195314"/>
                  </a:lnTo>
                  <a:lnTo>
                    <a:pt x="31686" y="256863"/>
                  </a:lnTo>
                  <a:lnTo>
                    <a:pt x="39707" y="315294"/>
                  </a:lnTo>
                  <a:lnTo>
                    <a:pt x="41044" y="334323"/>
                  </a:lnTo>
                  <a:lnTo>
                    <a:pt x="41797" y="318728"/>
                  </a:lnTo>
                  <a:lnTo>
                    <a:pt x="42072" y="258233"/>
                  </a:lnTo>
                  <a:lnTo>
                    <a:pt x="48334" y="237213"/>
                  </a:lnTo>
                  <a:lnTo>
                    <a:pt x="60086" y="220072"/>
                  </a:lnTo>
                  <a:lnTo>
                    <a:pt x="77007" y="204655"/>
                  </a:lnTo>
                  <a:lnTo>
                    <a:pt x="102465" y="199362"/>
                  </a:lnTo>
                  <a:lnTo>
                    <a:pt x="129768" y="202080"/>
                  </a:lnTo>
                  <a:lnTo>
                    <a:pt x="149701" y="211086"/>
                  </a:lnTo>
                  <a:lnTo>
                    <a:pt x="174077" y="234900"/>
                  </a:lnTo>
                  <a:lnTo>
                    <a:pt x="202105" y="275558"/>
                  </a:lnTo>
                  <a:lnTo>
                    <a:pt x="214951" y="313924"/>
                  </a:lnTo>
                  <a:lnTo>
                    <a:pt x="221099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958196" y="442196"/>
            <a:ext cx="3043878" cy="652768"/>
            <a:chOff x="6958196" y="442196"/>
            <a:chExt cx="3043878" cy="652768"/>
          </a:xfrm>
        </p:grpSpPr>
        <p:sp>
          <p:nvSpPr>
            <p:cNvPr id="30" name="Freeform 29"/>
            <p:cNvSpPr/>
            <p:nvPr/>
          </p:nvSpPr>
          <p:spPr>
            <a:xfrm>
              <a:off x="7216483" y="463253"/>
              <a:ext cx="16595" cy="400084"/>
            </a:xfrm>
            <a:custGeom>
              <a:avLst/>
              <a:gdLst/>
              <a:ahLst/>
              <a:cxnLst/>
              <a:rect l="0" t="0" r="0" b="0"/>
              <a:pathLst>
                <a:path w="16595" h="400084">
                  <a:moveTo>
                    <a:pt x="6066" y="0"/>
                  </a:moveTo>
                  <a:lnTo>
                    <a:pt x="0" y="34792"/>
                  </a:lnTo>
                  <a:lnTo>
                    <a:pt x="3749" y="81409"/>
                  </a:lnTo>
                  <a:lnTo>
                    <a:pt x="5380" y="139155"/>
                  </a:lnTo>
                  <a:lnTo>
                    <a:pt x="5862" y="199549"/>
                  </a:lnTo>
                  <a:lnTo>
                    <a:pt x="7176" y="252668"/>
                  </a:lnTo>
                  <a:lnTo>
                    <a:pt x="14388" y="306364"/>
                  </a:lnTo>
                  <a:lnTo>
                    <a:pt x="16159" y="361684"/>
                  </a:lnTo>
                  <a:lnTo>
                    <a:pt x="16594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58196" y="494839"/>
              <a:ext cx="264354" cy="218889"/>
            </a:xfrm>
            <a:custGeom>
              <a:avLst/>
              <a:gdLst/>
              <a:ahLst/>
              <a:cxnLst/>
              <a:rect l="0" t="0" r="0" b="0"/>
              <a:pathLst>
                <a:path w="264354" h="218889">
                  <a:moveTo>
                    <a:pt x="264353" y="136870"/>
                  </a:moveTo>
                  <a:lnTo>
                    <a:pt x="220390" y="160590"/>
                  </a:lnTo>
                  <a:lnTo>
                    <a:pt x="157900" y="181992"/>
                  </a:lnTo>
                  <a:lnTo>
                    <a:pt x="102686" y="202065"/>
                  </a:lnTo>
                  <a:lnTo>
                    <a:pt x="41029" y="217783"/>
                  </a:lnTo>
                  <a:lnTo>
                    <a:pt x="27733" y="218888"/>
                  </a:lnTo>
                  <a:lnTo>
                    <a:pt x="17699" y="216115"/>
                  </a:lnTo>
                  <a:lnTo>
                    <a:pt x="9840" y="210757"/>
                  </a:lnTo>
                  <a:lnTo>
                    <a:pt x="3431" y="203676"/>
                  </a:lnTo>
                  <a:lnTo>
                    <a:pt x="328" y="195445"/>
                  </a:lnTo>
                  <a:lnTo>
                    <a:pt x="0" y="176942"/>
                  </a:lnTo>
                  <a:lnTo>
                    <a:pt x="10491" y="129231"/>
                  </a:lnTo>
                  <a:lnTo>
                    <a:pt x="40514" y="74080"/>
                  </a:lnTo>
                  <a:lnTo>
                    <a:pt x="63488" y="24227"/>
                  </a:lnTo>
                  <a:lnTo>
                    <a:pt x="7484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63897" y="613579"/>
              <a:ext cx="216705" cy="242447"/>
            </a:xfrm>
            <a:custGeom>
              <a:avLst/>
              <a:gdLst/>
              <a:ahLst/>
              <a:cxnLst/>
              <a:rect l="0" t="0" r="0" b="0"/>
              <a:pathLst>
                <a:path w="216705" h="242447">
                  <a:moveTo>
                    <a:pt x="164061" y="18130"/>
                  </a:moveTo>
                  <a:lnTo>
                    <a:pt x="147293" y="6952"/>
                  </a:lnTo>
                  <a:lnTo>
                    <a:pt x="108920" y="0"/>
                  </a:lnTo>
                  <a:lnTo>
                    <a:pt x="83403" y="4613"/>
                  </a:lnTo>
                  <a:lnTo>
                    <a:pt x="38425" y="26639"/>
                  </a:lnTo>
                  <a:lnTo>
                    <a:pt x="11932" y="52237"/>
                  </a:lnTo>
                  <a:lnTo>
                    <a:pt x="2862" y="78132"/>
                  </a:lnTo>
                  <a:lnTo>
                    <a:pt x="0" y="106799"/>
                  </a:lnTo>
                  <a:lnTo>
                    <a:pt x="7695" y="156918"/>
                  </a:lnTo>
                  <a:lnTo>
                    <a:pt x="15017" y="181589"/>
                  </a:lnTo>
                  <a:lnTo>
                    <a:pt x="38780" y="216492"/>
                  </a:lnTo>
                  <a:lnTo>
                    <a:pt x="53399" y="230293"/>
                  </a:lnTo>
                  <a:lnTo>
                    <a:pt x="71594" y="240327"/>
                  </a:lnTo>
                  <a:lnTo>
                    <a:pt x="97619" y="242446"/>
                  </a:lnTo>
                  <a:lnTo>
                    <a:pt x="150807" y="234275"/>
                  </a:lnTo>
                  <a:lnTo>
                    <a:pt x="192769" y="214160"/>
                  </a:lnTo>
                  <a:lnTo>
                    <a:pt x="216704" y="1971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018910" y="681333"/>
              <a:ext cx="201079" cy="209526"/>
            </a:xfrm>
            <a:custGeom>
              <a:avLst/>
              <a:gdLst/>
              <a:ahLst/>
              <a:cxnLst/>
              <a:rect l="0" t="0" r="0" b="0"/>
              <a:pathLst>
                <a:path w="201079" h="209526">
                  <a:moveTo>
                    <a:pt x="130147" y="13547"/>
                  </a:moveTo>
                  <a:lnTo>
                    <a:pt x="113379" y="2369"/>
                  </a:lnTo>
                  <a:lnTo>
                    <a:pt x="95789" y="0"/>
                  </a:lnTo>
                  <a:lnTo>
                    <a:pt x="86185" y="1007"/>
                  </a:lnTo>
                  <a:lnTo>
                    <a:pt x="69274" y="8364"/>
                  </a:lnTo>
                  <a:lnTo>
                    <a:pt x="26118" y="39987"/>
                  </a:lnTo>
                  <a:lnTo>
                    <a:pt x="5440" y="77782"/>
                  </a:lnTo>
                  <a:lnTo>
                    <a:pt x="1385" y="87956"/>
                  </a:lnTo>
                  <a:lnTo>
                    <a:pt x="0" y="108619"/>
                  </a:lnTo>
                  <a:lnTo>
                    <a:pt x="4454" y="129501"/>
                  </a:lnTo>
                  <a:lnTo>
                    <a:pt x="20115" y="159818"/>
                  </a:lnTo>
                  <a:lnTo>
                    <a:pt x="53237" y="198940"/>
                  </a:lnTo>
                  <a:lnTo>
                    <a:pt x="76468" y="207078"/>
                  </a:lnTo>
                  <a:lnTo>
                    <a:pt x="103950" y="209525"/>
                  </a:lnTo>
                  <a:lnTo>
                    <a:pt x="127863" y="206714"/>
                  </a:lnTo>
                  <a:lnTo>
                    <a:pt x="147069" y="198445"/>
                  </a:lnTo>
                  <a:lnTo>
                    <a:pt x="163404" y="185801"/>
                  </a:lnTo>
                  <a:lnTo>
                    <a:pt x="184585" y="158952"/>
                  </a:lnTo>
                  <a:lnTo>
                    <a:pt x="194505" y="139003"/>
                  </a:lnTo>
                  <a:lnTo>
                    <a:pt x="201078" y="96863"/>
                  </a:lnTo>
                  <a:lnTo>
                    <a:pt x="197437" y="58510"/>
                  </a:lnTo>
                  <a:lnTo>
                    <a:pt x="188909" y="38990"/>
                  </a:lnTo>
                  <a:lnTo>
                    <a:pt x="172261" y="135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296456" y="673843"/>
              <a:ext cx="242156" cy="231608"/>
            </a:xfrm>
            <a:custGeom>
              <a:avLst/>
              <a:gdLst/>
              <a:ahLst/>
              <a:cxnLst/>
              <a:rect l="0" t="0" r="0" b="0"/>
              <a:pathLst>
                <a:path w="242156" h="231608">
                  <a:moveTo>
                    <a:pt x="0" y="31566"/>
                  </a:moveTo>
                  <a:lnTo>
                    <a:pt x="19128" y="87780"/>
                  </a:lnTo>
                  <a:lnTo>
                    <a:pt x="39999" y="146352"/>
                  </a:lnTo>
                  <a:lnTo>
                    <a:pt x="55734" y="197739"/>
                  </a:lnTo>
                  <a:lnTo>
                    <a:pt x="58213" y="200840"/>
                  </a:lnTo>
                  <a:lnTo>
                    <a:pt x="59865" y="198227"/>
                  </a:lnTo>
                  <a:lnTo>
                    <a:pt x="60532" y="181677"/>
                  </a:lnTo>
                  <a:lnTo>
                    <a:pt x="54547" y="126511"/>
                  </a:lnTo>
                  <a:lnTo>
                    <a:pt x="58608" y="70208"/>
                  </a:lnTo>
                  <a:lnTo>
                    <a:pt x="67408" y="33657"/>
                  </a:lnTo>
                  <a:lnTo>
                    <a:pt x="80262" y="14558"/>
                  </a:lnTo>
                  <a:lnTo>
                    <a:pt x="88603" y="6189"/>
                  </a:lnTo>
                  <a:lnTo>
                    <a:pt x="97673" y="1780"/>
                  </a:lnTo>
                  <a:lnTo>
                    <a:pt x="117110" y="0"/>
                  </a:lnTo>
                  <a:lnTo>
                    <a:pt x="134327" y="6228"/>
                  </a:lnTo>
                  <a:lnTo>
                    <a:pt x="164444" y="29290"/>
                  </a:lnTo>
                  <a:lnTo>
                    <a:pt x="199975" y="77886"/>
                  </a:lnTo>
                  <a:lnTo>
                    <a:pt x="222515" y="130663"/>
                  </a:lnTo>
                  <a:lnTo>
                    <a:pt x="238760" y="191798"/>
                  </a:lnTo>
                  <a:lnTo>
                    <a:pt x="242155" y="2316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591253" y="699494"/>
              <a:ext cx="245670" cy="395470"/>
            </a:xfrm>
            <a:custGeom>
              <a:avLst/>
              <a:gdLst/>
              <a:ahLst/>
              <a:cxnLst/>
              <a:rect l="0" t="0" r="0" b="0"/>
              <a:pathLst>
                <a:path w="245670" h="395470">
                  <a:moveTo>
                    <a:pt x="147400" y="79614"/>
                  </a:moveTo>
                  <a:lnTo>
                    <a:pt x="158578" y="62847"/>
                  </a:lnTo>
                  <a:lnTo>
                    <a:pt x="160947" y="45256"/>
                  </a:lnTo>
                  <a:lnTo>
                    <a:pt x="159940" y="35652"/>
                  </a:lnTo>
                  <a:lnTo>
                    <a:pt x="152583" y="18741"/>
                  </a:lnTo>
                  <a:lnTo>
                    <a:pt x="147346" y="10956"/>
                  </a:lnTo>
                  <a:lnTo>
                    <a:pt x="139175" y="5766"/>
                  </a:lnTo>
                  <a:lnTo>
                    <a:pt x="117618" y="0"/>
                  </a:lnTo>
                  <a:lnTo>
                    <a:pt x="95559" y="3676"/>
                  </a:lnTo>
                  <a:lnTo>
                    <a:pt x="75226" y="14278"/>
                  </a:lnTo>
                  <a:lnTo>
                    <a:pt x="58391" y="30689"/>
                  </a:lnTo>
                  <a:lnTo>
                    <a:pt x="36924" y="69820"/>
                  </a:lnTo>
                  <a:lnTo>
                    <a:pt x="28889" y="90469"/>
                  </a:lnTo>
                  <a:lnTo>
                    <a:pt x="27658" y="114464"/>
                  </a:lnTo>
                  <a:lnTo>
                    <a:pt x="32180" y="138387"/>
                  </a:lnTo>
                  <a:lnTo>
                    <a:pt x="41989" y="156818"/>
                  </a:lnTo>
                  <a:lnTo>
                    <a:pt x="60386" y="169689"/>
                  </a:lnTo>
                  <a:lnTo>
                    <a:pt x="71843" y="174759"/>
                  </a:lnTo>
                  <a:lnTo>
                    <a:pt x="97051" y="174154"/>
                  </a:lnTo>
                  <a:lnTo>
                    <a:pt x="110325" y="170716"/>
                  </a:lnTo>
                  <a:lnTo>
                    <a:pt x="120343" y="164916"/>
                  </a:lnTo>
                  <a:lnTo>
                    <a:pt x="154784" y="120483"/>
                  </a:lnTo>
                  <a:lnTo>
                    <a:pt x="169995" y="89774"/>
                  </a:lnTo>
                  <a:lnTo>
                    <a:pt x="174161" y="86387"/>
                  </a:lnTo>
                  <a:lnTo>
                    <a:pt x="178109" y="87639"/>
                  </a:lnTo>
                  <a:lnTo>
                    <a:pt x="181910" y="91983"/>
                  </a:lnTo>
                  <a:lnTo>
                    <a:pt x="194436" y="152936"/>
                  </a:lnTo>
                  <a:lnTo>
                    <a:pt x="207340" y="209825"/>
                  </a:lnTo>
                  <a:lnTo>
                    <a:pt x="224645" y="268250"/>
                  </a:lnTo>
                  <a:lnTo>
                    <a:pt x="238654" y="319474"/>
                  </a:lnTo>
                  <a:lnTo>
                    <a:pt x="245669" y="346876"/>
                  </a:lnTo>
                  <a:lnTo>
                    <a:pt x="245668" y="358394"/>
                  </a:lnTo>
                  <a:lnTo>
                    <a:pt x="239427" y="377432"/>
                  </a:lnTo>
                  <a:lnTo>
                    <a:pt x="232148" y="383444"/>
                  </a:lnTo>
                  <a:lnTo>
                    <a:pt x="211581" y="390125"/>
                  </a:lnTo>
                  <a:lnTo>
                    <a:pt x="160251" y="386008"/>
                  </a:lnTo>
                  <a:lnTo>
                    <a:pt x="105051" y="377049"/>
                  </a:lnTo>
                  <a:lnTo>
                    <a:pt x="49087" y="380522"/>
                  </a:lnTo>
                  <a:lnTo>
                    <a:pt x="0" y="3954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886052" y="709268"/>
              <a:ext cx="136871" cy="176030"/>
            </a:xfrm>
            <a:custGeom>
              <a:avLst/>
              <a:gdLst/>
              <a:ahLst/>
              <a:cxnLst/>
              <a:rect l="0" t="0" r="0" b="0"/>
              <a:pathLst>
                <a:path w="136871" h="176030">
                  <a:moveTo>
                    <a:pt x="0" y="48783"/>
                  </a:moveTo>
                  <a:lnTo>
                    <a:pt x="14471" y="82405"/>
                  </a:lnTo>
                  <a:lnTo>
                    <a:pt x="25995" y="130987"/>
                  </a:lnTo>
                  <a:lnTo>
                    <a:pt x="44519" y="174726"/>
                  </a:lnTo>
                  <a:lnTo>
                    <a:pt x="46057" y="176029"/>
                  </a:lnTo>
                  <a:lnTo>
                    <a:pt x="42864" y="126617"/>
                  </a:lnTo>
                  <a:lnTo>
                    <a:pt x="43432" y="65544"/>
                  </a:lnTo>
                  <a:lnTo>
                    <a:pt x="47769" y="35956"/>
                  </a:lnTo>
                  <a:lnTo>
                    <a:pt x="52903" y="25024"/>
                  </a:lnTo>
                  <a:lnTo>
                    <a:pt x="67965" y="9758"/>
                  </a:lnTo>
                  <a:lnTo>
                    <a:pt x="89478" y="2193"/>
                  </a:lnTo>
                  <a:lnTo>
                    <a:pt x="111128" y="0"/>
                  </a:lnTo>
                  <a:lnTo>
                    <a:pt x="136870" y="6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098817" y="694880"/>
              <a:ext cx="166261" cy="202451"/>
            </a:xfrm>
            <a:custGeom>
              <a:avLst/>
              <a:gdLst/>
              <a:ahLst/>
              <a:cxnLst/>
              <a:rect l="0" t="0" r="0" b="0"/>
              <a:pathLst>
                <a:path w="166261" h="202451">
                  <a:moveTo>
                    <a:pt x="8333" y="10529"/>
                  </a:moveTo>
                  <a:lnTo>
                    <a:pt x="0" y="59460"/>
                  </a:lnTo>
                  <a:lnTo>
                    <a:pt x="1574" y="101066"/>
                  </a:lnTo>
                  <a:lnTo>
                    <a:pt x="7669" y="124467"/>
                  </a:lnTo>
                  <a:lnTo>
                    <a:pt x="31657" y="178738"/>
                  </a:lnTo>
                  <a:lnTo>
                    <a:pt x="45606" y="193693"/>
                  </a:lnTo>
                  <a:lnTo>
                    <a:pt x="54239" y="199319"/>
                  </a:lnTo>
                  <a:lnTo>
                    <a:pt x="76309" y="202450"/>
                  </a:lnTo>
                  <a:lnTo>
                    <a:pt x="99376" y="198773"/>
                  </a:lnTo>
                  <a:lnTo>
                    <a:pt x="117427" y="189339"/>
                  </a:lnTo>
                  <a:lnTo>
                    <a:pt x="130128" y="174228"/>
                  </a:lnTo>
                  <a:lnTo>
                    <a:pt x="147815" y="130342"/>
                  </a:lnTo>
                  <a:lnTo>
                    <a:pt x="154168" y="76613"/>
                  </a:lnTo>
                  <a:lnTo>
                    <a:pt x="158543" y="27179"/>
                  </a:lnTo>
                  <a:lnTo>
                    <a:pt x="16626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317720" y="710871"/>
              <a:ext cx="147449" cy="197492"/>
            </a:xfrm>
            <a:custGeom>
              <a:avLst/>
              <a:gdLst/>
              <a:ahLst/>
              <a:cxnLst/>
              <a:rect l="0" t="0" r="0" b="0"/>
              <a:pathLst>
                <a:path w="147449" h="197492">
                  <a:moveTo>
                    <a:pt x="0" y="68237"/>
                  </a:moveTo>
                  <a:lnTo>
                    <a:pt x="43962" y="91957"/>
                  </a:lnTo>
                  <a:lnTo>
                    <a:pt x="79836" y="97492"/>
                  </a:lnTo>
                  <a:lnTo>
                    <a:pt x="103333" y="92548"/>
                  </a:lnTo>
                  <a:lnTo>
                    <a:pt x="124305" y="81382"/>
                  </a:lnTo>
                  <a:lnTo>
                    <a:pt x="141425" y="64721"/>
                  </a:lnTo>
                  <a:lnTo>
                    <a:pt x="145755" y="55364"/>
                  </a:lnTo>
                  <a:lnTo>
                    <a:pt x="147448" y="35610"/>
                  </a:lnTo>
                  <a:lnTo>
                    <a:pt x="143922" y="26599"/>
                  </a:lnTo>
                  <a:lnTo>
                    <a:pt x="130646" y="10347"/>
                  </a:lnTo>
                  <a:lnTo>
                    <a:pt x="106808" y="1564"/>
                  </a:lnTo>
                  <a:lnTo>
                    <a:pt x="79056" y="0"/>
                  </a:lnTo>
                  <a:lnTo>
                    <a:pt x="55024" y="7104"/>
                  </a:lnTo>
                  <a:lnTo>
                    <a:pt x="27352" y="24258"/>
                  </a:lnTo>
                  <a:lnTo>
                    <a:pt x="21744" y="33068"/>
                  </a:lnTo>
                  <a:lnTo>
                    <a:pt x="15514" y="55336"/>
                  </a:lnTo>
                  <a:lnTo>
                    <a:pt x="17595" y="105359"/>
                  </a:lnTo>
                  <a:lnTo>
                    <a:pt x="25621" y="147866"/>
                  </a:lnTo>
                  <a:lnTo>
                    <a:pt x="40997" y="177099"/>
                  </a:lnTo>
                  <a:lnTo>
                    <a:pt x="56825" y="189930"/>
                  </a:lnTo>
                  <a:lnTo>
                    <a:pt x="65959" y="194989"/>
                  </a:lnTo>
                  <a:lnTo>
                    <a:pt x="91707" y="197491"/>
                  </a:lnTo>
                  <a:lnTo>
                    <a:pt x="147399" y="1945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517761" y="737003"/>
              <a:ext cx="178986" cy="200034"/>
            </a:xfrm>
            <a:custGeom>
              <a:avLst/>
              <a:gdLst/>
              <a:ahLst/>
              <a:cxnLst/>
              <a:rect l="0" t="0" r="0" b="0"/>
              <a:pathLst>
                <a:path w="178986" h="200034">
                  <a:moveTo>
                    <a:pt x="0" y="52634"/>
                  </a:moveTo>
                  <a:lnTo>
                    <a:pt x="3120" y="95326"/>
                  </a:lnTo>
                  <a:lnTo>
                    <a:pt x="10724" y="147683"/>
                  </a:lnTo>
                  <a:lnTo>
                    <a:pt x="12998" y="147586"/>
                  </a:lnTo>
                  <a:lnTo>
                    <a:pt x="15684" y="144011"/>
                  </a:lnTo>
                  <a:lnTo>
                    <a:pt x="20350" y="83659"/>
                  </a:lnTo>
                  <a:lnTo>
                    <a:pt x="26506" y="33546"/>
                  </a:lnTo>
                  <a:lnTo>
                    <a:pt x="41259" y="6164"/>
                  </a:lnTo>
                  <a:lnTo>
                    <a:pt x="48563" y="1767"/>
                  </a:lnTo>
                  <a:lnTo>
                    <a:pt x="66037" y="0"/>
                  </a:lnTo>
                  <a:lnTo>
                    <a:pt x="82382" y="6235"/>
                  </a:lnTo>
                  <a:lnTo>
                    <a:pt x="111940" y="29301"/>
                  </a:lnTo>
                  <a:lnTo>
                    <a:pt x="127664" y="60668"/>
                  </a:lnTo>
                  <a:lnTo>
                    <a:pt x="143457" y="113189"/>
                  </a:lnTo>
                  <a:lnTo>
                    <a:pt x="157842" y="165504"/>
                  </a:lnTo>
                  <a:lnTo>
                    <a:pt x="164909" y="184687"/>
                  </a:lnTo>
                  <a:lnTo>
                    <a:pt x="178985" y="2000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791792" y="442196"/>
              <a:ext cx="31297" cy="442198"/>
            </a:xfrm>
            <a:custGeom>
              <a:avLst/>
              <a:gdLst/>
              <a:ahLst/>
              <a:cxnLst/>
              <a:rect l="0" t="0" r="0" b="0"/>
              <a:pathLst>
                <a:path w="31297" h="442198">
                  <a:moveTo>
                    <a:pt x="10239" y="0"/>
                  </a:moveTo>
                  <a:lnTo>
                    <a:pt x="3003" y="28726"/>
                  </a:lnTo>
                  <a:lnTo>
                    <a:pt x="686" y="79092"/>
                  </a:lnTo>
                  <a:lnTo>
                    <a:pt x="0" y="137299"/>
                  </a:lnTo>
                  <a:lnTo>
                    <a:pt x="966" y="189770"/>
                  </a:lnTo>
                  <a:lnTo>
                    <a:pt x="8060" y="243246"/>
                  </a:lnTo>
                  <a:lnTo>
                    <a:pt x="15398" y="298523"/>
                  </a:lnTo>
                  <a:lnTo>
                    <a:pt x="20877" y="361738"/>
                  </a:lnTo>
                  <a:lnTo>
                    <a:pt x="28892" y="414259"/>
                  </a:lnTo>
                  <a:lnTo>
                    <a:pt x="31296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507233" y="610652"/>
              <a:ext cx="494841" cy="31587"/>
            </a:xfrm>
            <a:custGeom>
              <a:avLst/>
              <a:gdLst/>
              <a:ahLst/>
              <a:cxnLst/>
              <a:rect l="0" t="0" r="0" b="0"/>
              <a:pathLst>
                <a:path w="494841" h="31587">
                  <a:moveTo>
                    <a:pt x="494840" y="31586"/>
                  </a:moveTo>
                  <a:lnTo>
                    <a:pt x="460047" y="17115"/>
                  </a:lnTo>
                  <a:lnTo>
                    <a:pt x="398063" y="11830"/>
                  </a:lnTo>
                  <a:lnTo>
                    <a:pt x="340603" y="10914"/>
                  </a:lnTo>
                  <a:lnTo>
                    <a:pt x="281073" y="10643"/>
                  </a:lnTo>
                  <a:lnTo>
                    <a:pt x="219037" y="4962"/>
                  </a:lnTo>
                  <a:lnTo>
                    <a:pt x="161723" y="981"/>
                  </a:lnTo>
                  <a:lnTo>
                    <a:pt x="105342" y="194"/>
                  </a:lnTo>
                  <a:lnTo>
                    <a:pt x="49144" y="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41674" y="1187086"/>
            <a:ext cx="1179757" cy="451258"/>
            <a:chOff x="641674" y="1187086"/>
            <a:chExt cx="1179757" cy="451258"/>
          </a:xfrm>
        </p:grpSpPr>
        <p:sp>
          <p:nvSpPr>
            <p:cNvPr id="43" name="Freeform 42"/>
            <p:cNvSpPr/>
            <p:nvPr/>
          </p:nvSpPr>
          <p:spPr>
            <a:xfrm>
              <a:off x="641674" y="1329485"/>
              <a:ext cx="255459" cy="294508"/>
            </a:xfrm>
            <a:custGeom>
              <a:avLst/>
              <a:gdLst/>
              <a:ahLst/>
              <a:cxnLst/>
              <a:rect l="0" t="0" r="0" b="0"/>
              <a:pathLst>
                <a:path w="255459" h="294508">
                  <a:moveTo>
                    <a:pt x="190077" y="49748"/>
                  </a:moveTo>
                  <a:lnTo>
                    <a:pt x="134417" y="10205"/>
                  </a:lnTo>
                  <a:lnTo>
                    <a:pt x="113867" y="2928"/>
                  </a:lnTo>
                  <a:lnTo>
                    <a:pt x="77159" y="0"/>
                  </a:lnTo>
                  <a:lnTo>
                    <a:pt x="54493" y="3461"/>
                  </a:lnTo>
                  <a:lnTo>
                    <a:pt x="35841" y="12018"/>
                  </a:lnTo>
                  <a:lnTo>
                    <a:pt x="19752" y="24790"/>
                  </a:lnTo>
                  <a:lnTo>
                    <a:pt x="4803" y="42165"/>
                  </a:lnTo>
                  <a:lnTo>
                    <a:pt x="1050" y="52881"/>
                  </a:lnTo>
                  <a:lnTo>
                    <a:pt x="0" y="77267"/>
                  </a:lnTo>
                  <a:lnTo>
                    <a:pt x="11575" y="111714"/>
                  </a:lnTo>
                  <a:lnTo>
                    <a:pt x="26515" y="127201"/>
                  </a:lnTo>
                  <a:lnTo>
                    <a:pt x="35412" y="132969"/>
                  </a:lnTo>
                  <a:lnTo>
                    <a:pt x="70291" y="141086"/>
                  </a:lnTo>
                  <a:lnTo>
                    <a:pt x="130064" y="144999"/>
                  </a:lnTo>
                  <a:lnTo>
                    <a:pt x="181212" y="155824"/>
                  </a:lnTo>
                  <a:lnTo>
                    <a:pt x="219036" y="168915"/>
                  </a:lnTo>
                  <a:lnTo>
                    <a:pt x="230440" y="174816"/>
                  </a:lnTo>
                  <a:lnTo>
                    <a:pt x="246231" y="190731"/>
                  </a:lnTo>
                  <a:lnTo>
                    <a:pt x="252079" y="199889"/>
                  </a:lnTo>
                  <a:lnTo>
                    <a:pt x="255458" y="222542"/>
                  </a:lnTo>
                  <a:lnTo>
                    <a:pt x="254721" y="235134"/>
                  </a:lnTo>
                  <a:lnTo>
                    <a:pt x="244544" y="255364"/>
                  </a:lnTo>
                  <a:lnTo>
                    <a:pt x="228322" y="270984"/>
                  </a:lnTo>
                  <a:lnTo>
                    <a:pt x="179039" y="294507"/>
                  </a:lnTo>
                  <a:lnTo>
                    <a:pt x="136633" y="294494"/>
                  </a:lnTo>
                  <a:lnTo>
                    <a:pt x="98203" y="287082"/>
                  </a:lnTo>
                  <a:lnTo>
                    <a:pt x="42678" y="2603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000207" y="1452932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5589" y="58617"/>
                  </a:lnTo>
                  <a:lnTo>
                    <a:pt x="10722" y="111621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010735" y="134764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123612" y="1187086"/>
              <a:ext cx="350378" cy="442165"/>
            </a:xfrm>
            <a:custGeom>
              <a:avLst/>
              <a:gdLst/>
              <a:ahLst/>
              <a:cxnLst/>
              <a:rect l="0" t="0" r="0" b="0"/>
              <a:pathLst>
                <a:path w="350378" h="442165">
                  <a:moveTo>
                    <a:pt x="118750" y="318489"/>
                  </a:moveTo>
                  <a:lnTo>
                    <a:pt x="118750" y="296132"/>
                  </a:lnTo>
                  <a:lnTo>
                    <a:pt x="107572" y="265461"/>
                  </a:lnTo>
                  <a:lnTo>
                    <a:pt x="92725" y="250857"/>
                  </a:lnTo>
                  <a:lnTo>
                    <a:pt x="83853" y="245325"/>
                  </a:lnTo>
                  <a:lnTo>
                    <a:pt x="61516" y="242298"/>
                  </a:lnTo>
                  <a:lnTo>
                    <a:pt x="49009" y="243128"/>
                  </a:lnTo>
                  <a:lnTo>
                    <a:pt x="38331" y="248361"/>
                  </a:lnTo>
                  <a:lnTo>
                    <a:pt x="20227" y="266654"/>
                  </a:lnTo>
                  <a:lnTo>
                    <a:pt x="2471" y="303260"/>
                  </a:lnTo>
                  <a:lnTo>
                    <a:pt x="0" y="330048"/>
                  </a:lnTo>
                  <a:lnTo>
                    <a:pt x="3971" y="356381"/>
                  </a:lnTo>
                  <a:lnTo>
                    <a:pt x="26484" y="412689"/>
                  </a:lnTo>
                  <a:lnTo>
                    <a:pt x="40308" y="430935"/>
                  </a:lnTo>
                  <a:lnTo>
                    <a:pt x="48908" y="439077"/>
                  </a:lnTo>
                  <a:lnTo>
                    <a:pt x="58151" y="442164"/>
                  </a:lnTo>
                  <a:lnTo>
                    <a:pt x="77779" y="439356"/>
                  </a:lnTo>
                  <a:lnTo>
                    <a:pt x="102971" y="424621"/>
                  </a:lnTo>
                  <a:lnTo>
                    <a:pt x="125253" y="394259"/>
                  </a:lnTo>
                  <a:lnTo>
                    <a:pt x="145338" y="340908"/>
                  </a:lnTo>
                  <a:lnTo>
                    <a:pt x="155744" y="291076"/>
                  </a:lnTo>
                  <a:lnTo>
                    <a:pt x="159347" y="232378"/>
                  </a:lnTo>
                  <a:lnTo>
                    <a:pt x="160415" y="171702"/>
                  </a:lnTo>
                  <a:lnTo>
                    <a:pt x="160731" y="116159"/>
                  </a:lnTo>
                  <a:lnTo>
                    <a:pt x="160825" y="63827"/>
                  </a:lnTo>
                  <a:lnTo>
                    <a:pt x="158513" y="20505"/>
                  </a:lnTo>
                  <a:lnTo>
                    <a:pt x="149681" y="438"/>
                  </a:lnTo>
                  <a:lnTo>
                    <a:pt x="146390" y="0"/>
                  </a:lnTo>
                  <a:lnTo>
                    <a:pt x="144195" y="5557"/>
                  </a:lnTo>
                  <a:lnTo>
                    <a:pt x="140674" y="56504"/>
                  </a:lnTo>
                  <a:lnTo>
                    <a:pt x="140064" y="105813"/>
                  </a:lnTo>
                  <a:lnTo>
                    <a:pt x="145473" y="163057"/>
                  </a:lnTo>
                  <a:lnTo>
                    <a:pt x="148895" y="218882"/>
                  </a:lnTo>
                  <a:lnTo>
                    <a:pt x="157287" y="275677"/>
                  </a:lnTo>
                  <a:lnTo>
                    <a:pt x="162144" y="320362"/>
                  </a:lnTo>
                  <a:lnTo>
                    <a:pt x="171571" y="341158"/>
                  </a:lnTo>
                  <a:lnTo>
                    <a:pt x="176191" y="344130"/>
                  </a:lnTo>
                  <a:lnTo>
                    <a:pt x="180441" y="342602"/>
                  </a:lnTo>
                  <a:lnTo>
                    <a:pt x="184444" y="338074"/>
                  </a:lnTo>
                  <a:lnTo>
                    <a:pt x="216085" y="322401"/>
                  </a:lnTo>
                  <a:lnTo>
                    <a:pt x="276904" y="300976"/>
                  </a:lnTo>
                  <a:lnTo>
                    <a:pt x="297835" y="293938"/>
                  </a:lnTo>
                  <a:lnTo>
                    <a:pt x="315717" y="280671"/>
                  </a:lnTo>
                  <a:lnTo>
                    <a:pt x="330293" y="263076"/>
                  </a:lnTo>
                  <a:lnTo>
                    <a:pt x="340671" y="243558"/>
                  </a:lnTo>
                  <a:lnTo>
                    <a:pt x="340397" y="233440"/>
                  </a:lnTo>
                  <a:lnTo>
                    <a:pt x="330734" y="212839"/>
                  </a:lnTo>
                  <a:lnTo>
                    <a:pt x="322074" y="205942"/>
                  </a:lnTo>
                  <a:lnTo>
                    <a:pt x="299973" y="198278"/>
                  </a:lnTo>
                  <a:lnTo>
                    <a:pt x="277673" y="201111"/>
                  </a:lnTo>
                  <a:lnTo>
                    <a:pt x="266813" y="205142"/>
                  </a:lnTo>
                  <a:lnTo>
                    <a:pt x="258403" y="212508"/>
                  </a:lnTo>
                  <a:lnTo>
                    <a:pt x="236500" y="254834"/>
                  </a:lnTo>
                  <a:lnTo>
                    <a:pt x="229575" y="277329"/>
                  </a:lnTo>
                  <a:lnTo>
                    <a:pt x="226846" y="315132"/>
                  </a:lnTo>
                  <a:lnTo>
                    <a:pt x="230354" y="338054"/>
                  </a:lnTo>
                  <a:lnTo>
                    <a:pt x="238932" y="356820"/>
                  </a:lnTo>
                  <a:lnTo>
                    <a:pt x="263503" y="387932"/>
                  </a:lnTo>
                  <a:lnTo>
                    <a:pt x="283300" y="396146"/>
                  </a:lnTo>
                  <a:lnTo>
                    <a:pt x="306527" y="398626"/>
                  </a:lnTo>
                  <a:lnTo>
                    <a:pt x="328549" y="395829"/>
                  </a:lnTo>
                  <a:lnTo>
                    <a:pt x="340676" y="390687"/>
                  </a:lnTo>
                  <a:lnTo>
                    <a:pt x="350377" y="3816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47689" y="1414111"/>
              <a:ext cx="210561" cy="224233"/>
            </a:xfrm>
            <a:custGeom>
              <a:avLst/>
              <a:gdLst/>
              <a:ahLst/>
              <a:cxnLst/>
              <a:rect l="0" t="0" r="0" b="0"/>
              <a:pathLst>
                <a:path w="210561" h="224233">
                  <a:moveTo>
                    <a:pt x="178984" y="7236"/>
                  </a:moveTo>
                  <a:lnTo>
                    <a:pt x="151428" y="0"/>
                  </a:lnTo>
                  <a:lnTo>
                    <a:pt x="98325" y="477"/>
                  </a:lnTo>
                  <a:lnTo>
                    <a:pt x="75285" y="6572"/>
                  </a:lnTo>
                  <a:lnTo>
                    <a:pt x="21265" y="36149"/>
                  </a:lnTo>
                  <a:lnTo>
                    <a:pt x="15347" y="44059"/>
                  </a:lnTo>
                  <a:lnTo>
                    <a:pt x="12571" y="52841"/>
                  </a:lnTo>
                  <a:lnTo>
                    <a:pt x="11890" y="62206"/>
                  </a:lnTo>
                  <a:lnTo>
                    <a:pt x="14945" y="70789"/>
                  </a:lnTo>
                  <a:lnTo>
                    <a:pt x="27699" y="86564"/>
                  </a:lnTo>
                  <a:lnTo>
                    <a:pt x="48185" y="95135"/>
                  </a:lnTo>
                  <a:lnTo>
                    <a:pt x="99465" y="100638"/>
                  </a:lnTo>
                  <a:lnTo>
                    <a:pt x="153485" y="110130"/>
                  </a:lnTo>
                  <a:lnTo>
                    <a:pt x="187026" y="121041"/>
                  </a:lnTo>
                  <a:lnTo>
                    <a:pt x="204395" y="132295"/>
                  </a:lnTo>
                  <a:lnTo>
                    <a:pt x="208793" y="140912"/>
                  </a:lnTo>
                  <a:lnTo>
                    <a:pt x="210560" y="162963"/>
                  </a:lnTo>
                  <a:lnTo>
                    <a:pt x="204326" y="182123"/>
                  </a:lnTo>
                  <a:lnTo>
                    <a:pt x="192587" y="198437"/>
                  </a:lnTo>
                  <a:lnTo>
                    <a:pt x="175671" y="213487"/>
                  </a:lnTo>
                  <a:lnTo>
                    <a:pt x="153335" y="221735"/>
                  </a:lnTo>
                  <a:lnTo>
                    <a:pt x="126640" y="224232"/>
                  </a:lnTo>
                  <a:lnTo>
                    <a:pt x="64963" y="216302"/>
                  </a:lnTo>
                  <a:lnTo>
                    <a:pt x="27827" y="206832"/>
                  </a:lnTo>
                  <a:lnTo>
                    <a:pt x="0" y="19674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10901" y="1558217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3800787" y="2453139"/>
            <a:ext cx="1368706" cy="1368707"/>
          </a:xfrm>
          <a:custGeom>
            <a:avLst/>
            <a:gdLst/>
            <a:ahLst/>
            <a:cxnLst/>
            <a:rect l="0" t="0" r="0" b="0"/>
            <a:pathLst>
              <a:path w="1368706" h="1368707">
                <a:moveTo>
                  <a:pt x="0" y="0"/>
                </a:moveTo>
                <a:lnTo>
                  <a:pt x="1368705" y="0"/>
                </a:lnTo>
                <a:lnTo>
                  <a:pt x="1368705" y="1368706"/>
                </a:lnTo>
                <a:lnTo>
                  <a:pt x="0" y="1368706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4509489" y="2379440"/>
            <a:ext cx="7237" cy="221099"/>
          </a:xfrm>
          <a:custGeom>
            <a:avLst/>
            <a:gdLst/>
            <a:ahLst/>
            <a:cxnLst/>
            <a:rect l="0" t="0" r="0" b="0"/>
            <a:pathLst>
              <a:path w="7237" h="221099">
                <a:moveTo>
                  <a:pt x="7236" y="0"/>
                </a:moveTo>
                <a:lnTo>
                  <a:pt x="0" y="27556"/>
                </a:lnTo>
                <a:lnTo>
                  <a:pt x="477" y="83779"/>
                </a:lnTo>
                <a:lnTo>
                  <a:pt x="5901" y="140291"/>
                </a:lnTo>
                <a:lnTo>
                  <a:pt x="7060" y="201200"/>
                </a:lnTo>
                <a:lnTo>
                  <a:pt x="7236" y="22109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3695502" y="3211191"/>
            <a:ext cx="210571" cy="1"/>
          </a:xfrm>
          <a:custGeom>
            <a:avLst/>
            <a:gdLst/>
            <a:ahLst/>
            <a:cxnLst/>
            <a:rect l="0" t="0" r="0" b="0"/>
            <a:pathLst>
              <a:path w="210571" h="1">
                <a:moveTo>
                  <a:pt x="210570" y="0"/>
                </a:moveTo>
                <a:lnTo>
                  <a:pt x="151953" y="0"/>
                </a:lnTo>
                <a:lnTo>
                  <a:pt x="96609" y="0"/>
                </a:lnTo>
                <a:lnTo>
                  <a:pt x="36805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4516725" y="3737616"/>
            <a:ext cx="1" cy="221100"/>
          </a:xfrm>
          <a:custGeom>
            <a:avLst/>
            <a:gdLst/>
            <a:ahLst/>
            <a:cxnLst/>
            <a:rect l="0" t="0" r="0" b="0"/>
            <a:pathLst>
              <a:path w="1" h="221100">
                <a:moveTo>
                  <a:pt x="0" y="0"/>
                </a:moveTo>
                <a:lnTo>
                  <a:pt x="0" y="52051"/>
                </a:lnTo>
                <a:lnTo>
                  <a:pt x="0" y="101990"/>
                </a:lnTo>
                <a:lnTo>
                  <a:pt x="0" y="160787"/>
                </a:lnTo>
                <a:lnTo>
                  <a:pt x="0" y="22109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5032621" y="3180040"/>
            <a:ext cx="221100" cy="10095"/>
          </a:xfrm>
          <a:custGeom>
            <a:avLst/>
            <a:gdLst/>
            <a:ahLst/>
            <a:cxnLst/>
            <a:rect l="0" t="0" r="0" b="0"/>
            <a:pathLst>
              <a:path w="221100" h="10095">
                <a:moveTo>
                  <a:pt x="221099" y="10094"/>
                </a:moveTo>
                <a:lnTo>
                  <a:pt x="178407" y="6975"/>
                </a:lnTo>
                <a:lnTo>
                  <a:pt x="125578" y="1029"/>
                </a:lnTo>
                <a:lnTo>
                  <a:pt x="75943" y="0"/>
                </a:lnTo>
                <a:lnTo>
                  <a:pt x="18450" y="7956"/>
                </a:lnTo>
                <a:lnTo>
                  <a:pt x="0" y="1009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3885015" y="2484725"/>
            <a:ext cx="188013" cy="228498"/>
          </a:xfrm>
          <a:custGeom>
            <a:avLst/>
            <a:gdLst/>
            <a:ahLst/>
            <a:cxnLst/>
            <a:rect l="0" t="0" r="0" b="0"/>
            <a:pathLst>
              <a:path w="188013" h="228498">
                <a:moveTo>
                  <a:pt x="168456" y="0"/>
                </a:moveTo>
                <a:lnTo>
                  <a:pt x="174045" y="58617"/>
                </a:lnTo>
                <a:lnTo>
                  <a:pt x="178009" y="112791"/>
                </a:lnTo>
                <a:lnTo>
                  <a:pt x="181911" y="165433"/>
                </a:lnTo>
                <a:lnTo>
                  <a:pt x="188012" y="215562"/>
                </a:lnTo>
                <a:lnTo>
                  <a:pt x="183833" y="223256"/>
                </a:lnTo>
                <a:lnTo>
                  <a:pt x="176368" y="227217"/>
                </a:lnTo>
                <a:lnTo>
                  <a:pt x="156765" y="228497"/>
                </a:lnTo>
                <a:lnTo>
                  <a:pt x="99543" y="222304"/>
                </a:lnTo>
                <a:lnTo>
                  <a:pt x="39625" y="212924"/>
                </a:lnTo>
                <a:lnTo>
                  <a:pt x="0" y="2105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3863958" y="3606016"/>
            <a:ext cx="178986" cy="194772"/>
          </a:xfrm>
          <a:custGeom>
            <a:avLst/>
            <a:gdLst/>
            <a:ahLst/>
            <a:cxnLst/>
            <a:rect l="0" t="0" r="0" b="0"/>
            <a:pathLst>
              <a:path w="178986" h="194772">
                <a:moveTo>
                  <a:pt x="178985" y="194771"/>
                </a:moveTo>
                <a:lnTo>
                  <a:pt x="167806" y="178004"/>
                </a:lnTo>
                <a:lnTo>
                  <a:pt x="160855" y="145219"/>
                </a:lnTo>
                <a:lnTo>
                  <a:pt x="157336" y="93389"/>
                </a:lnTo>
                <a:lnTo>
                  <a:pt x="148939" y="31768"/>
                </a:lnTo>
                <a:lnTo>
                  <a:pt x="144916" y="21762"/>
                </a:lnTo>
                <a:lnTo>
                  <a:pt x="131088" y="7524"/>
                </a:lnTo>
                <a:lnTo>
                  <a:pt x="122487" y="4429"/>
                </a:lnTo>
                <a:lnTo>
                  <a:pt x="67603" y="4918"/>
                </a:lnTo>
                <a:lnTo>
                  <a:pt x="17351" y="0"/>
                </a:lnTo>
                <a:lnTo>
                  <a:pt x="0" y="525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4898876" y="2516310"/>
            <a:ext cx="260088" cy="178986"/>
          </a:xfrm>
          <a:custGeom>
            <a:avLst/>
            <a:gdLst/>
            <a:ahLst/>
            <a:cxnLst/>
            <a:rect l="0" t="0" r="0" b="0"/>
            <a:pathLst>
              <a:path w="260088" h="178986">
                <a:moveTo>
                  <a:pt x="260087" y="178985"/>
                </a:moveTo>
                <a:lnTo>
                  <a:pt x="201471" y="178985"/>
                </a:lnTo>
                <a:lnTo>
                  <a:pt x="141754" y="170652"/>
                </a:lnTo>
                <a:lnTo>
                  <a:pt x="87624" y="168890"/>
                </a:lnTo>
                <a:lnTo>
                  <a:pt x="26200" y="160180"/>
                </a:lnTo>
                <a:lnTo>
                  <a:pt x="12915" y="159430"/>
                </a:lnTo>
                <a:lnTo>
                  <a:pt x="5229" y="155420"/>
                </a:lnTo>
                <a:lnTo>
                  <a:pt x="1274" y="149237"/>
                </a:lnTo>
                <a:lnTo>
                  <a:pt x="0" y="133008"/>
                </a:lnTo>
                <a:lnTo>
                  <a:pt x="13835" y="72191"/>
                </a:lnTo>
                <a:lnTo>
                  <a:pt x="20242" y="26305"/>
                </a:lnTo>
                <a:lnTo>
                  <a:pt x="2846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4916764" y="3597039"/>
            <a:ext cx="252729" cy="203749"/>
          </a:xfrm>
          <a:custGeom>
            <a:avLst/>
            <a:gdLst/>
            <a:ahLst/>
            <a:cxnLst/>
            <a:rect l="0" t="0" r="0" b="0"/>
            <a:pathLst>
              <a:path w="252729" h="203749">
                <a:moveTo>
                  <a:pt x="252728" y="3707"/>
                </a:moveTo>
                <a:lnTo>
                  <a:pt x="197683" y="20496"/>
                </a:lnTo>
                <a:lnTo>
                  <a:pt x="146275" y="23921"/>
                </a:lnTo>
                <a:lnTo>
                  <a:pt x="108102" y="21395"/>
                </a:lnTo>
                <a:lnTo>
                  <a:pt x="53052" y="6773"/>
                </a:lnTo>
                <a:lnTo>
                  <a:pt x="31792" y="0"/>
                </a:lnTo>
                <a:lnTo>
                  <a:pt x="22379" y="66"/>
                </a:lnTo>
                <a:lnTo>
                  <a:pt x="5681" y="6378"/>
                </a:lnTo>
                <a:lnTo>
                  <a:pt x="1462" y="12506"/>
                </a:lnTo>
                <a:lnTo>
                  <a:pt x="0" y="63097"/>
                </a:lnTo>
                <a:lnTo>
                  <a:pt x="11491" y="122142"/>
                </a:lnTo>
                <a:lnTo>
                  <a:pt x="19836" y="185376"/>
                </a:lnTo>
                <a:lnTo>
                  <a:pt x="21101" y="20374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965538" y="130162"/>
            <a:ext cx="2498753" cy="825693"/>
            <a:chOff x="2965538" y="130162"/>
            <a:chExt cx="2498753" cy="825693"/>
          </a:xfrm>
        </p:grpSpPr>
        <p:sp>
          <p:nvSpPr>
            <p:cNvPr id="2" name="Freeform 1"/>
            <p:cNvSpPr/>
            <p:nvPr/>
          </p:nvSpPr>
          <p:spPr>
            <a:xfrm>
              <a:off x="2965538" y="130162"/>
              <a:ext cx="441481" cy="373466"/>
            </a:xfrm>
            <a:custGeom>
              <a:avLst/>
              <a:gdLst/>
              <a:ahLst/>
              <a:cxnLst/>
              <a:rect l="0" t="0" r="0" b="0"/>
              <a:pathLst>
                <a:path w="441481" h="373466">
                  <a:moveTo>
                    <a:pt x="214068" y="17236"/>
                  </a:moveTo>
                  <a:lnTo>
                    <a:pt x="176590" y="8903"/>
                  </a:lnTo>
                  <a:lnTo>
                    <a:pt x="141742" y="10478"/>
                  </a:lnTo>
                  <a:lnTo>
                    <a:pt x="121092" y="16572"/>
                  </a:lnTo>
                  <a:lnTo>
                    <a:pt x="63859" y="59722"/>
                  </a:lnTo>
                  <a:lnTo>
                    <a:pt x="46703" y="74724"/>
                  </a:lnTo>
                  <a:lnTo>
                    <a:pt x="11012" y="133475"/>
                  </a:lnTo>
                  <a:lnTo>
                    <a:pt x="1768" y="154296"/>
                  </a:lnTo>
                  <a:lnTo>
                    <a:pt x="0" y="175248"/>
                  </a:lnTo>
                  <a:lnTo>
                    <a:pt x="11443" y="235053"/>
                  </a:lnTo>
                  <a:lnTo>
                    <a:pt x="22490" y="267778"/>
                  </a:lnTo>
                  <a:lnTo>
                    <a:pt x="54019" y="321114"/>
                  </a:lnTo>
                  <a:lnTo>
                    <a:pt x="99361" y="351603"/>
                  </a:lnTo>
                  <a:lnTo>
                    <a:pt x="135757" y="366393"/>
                  </a:lnTo>
                  <a:lnTo>
                    <a:pt x="189977" y="373465"/>
                  </a:lnTo>
                  <a:lnTo>
                    <a:pt x="245747" y="371742"/>
                  </a:lnTo>
                  <a:lnTo>
                    <a:pt x="307450" y="356032"/>
                  </a:lnTo>
                  <a:lnTo>
                    <a:pt x="370705" y="318603"/>
                  </a:lnTo>
                  <a:lnTo>
                    <a:pt x="395139" y="295523"/>
                  </a:lnTo>
                  <a:lnTo>
                    <a:pt x="431470" y="233575"/>
                  </a:lnTo>
                  <a:lnTo>
                    <a:pt x="441480" y="186752"/>
                  </a:lnTo>
                  <a:lnTo>
                    <a:pt x="438857" y="147012"/>
                  </a:lnTo>
                  <a:lnTo>
                    <a:pt x="412747" y="88269"/>
                  </a:lnTo>
                  <a:lnTo>
                    <a:pt x="385764" y="45435"/>
                  </a:lnTo>
                  <a:lnTo>
                    <a:pt x="359307" y="27411"/>
                  </a:lnTo>
                  <a:lnTo>
                    <a:pt x="310521" y="4775"/>
                  </a:lnTo>
                  <a:lnTo>
                    <a:pt x="283452" y="0"/>
                  </a:lnTo>
                  <a:lnTo>
                    <a:pt x="262063" y="4116"/>
                  </a:lnTo>
                  <a:lnTo>
                    <a:pt x="236867" y="1334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53305" y="410611"/>
              <a:ext cx="94758" cy="157928"/>
            </a:xfrm>
            <a:custGeom>
              <a:avLst/>
              <a:gdLst/>
              <a:ahLst/>
              <a:cxnLst/>
              <a:rect l="0" t="0" r="0" b="0"/>
              <a:pathLst>
                <a:path w="94758" h="157928">
                  <a:moveTo>
                    <a:pt x="0" y="0"/>
                  </a:moveTo>
                  <a:lnTo>
                    <a:pt x="29309" y="58617"/>
                  </a:lnTo>
                  <a:lnTo>
                    <a:pt x="63334" y="115214"/>
                  </a:lnTo>
                  <a:lnTo>
                    <a:pt x="94757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63875" y="368497"/>
              <a:ext cx="123577" cy="172628"/>
            </a:xfrm>
            <a:custGeom>
              <a:avLst/>
              <a:gdLst/>
              <a:ahLst/>
              <a:cxnLst/>
              <a:rect l="0" t="0" r="0" b="0"/>
              <a:pathLst>
                <a:path w="123577" h="172628">
                  <a:moveTo>
                    <a:pt x="0" y="31585"/>
                  </a:moveTo>
                  <a:lnTo>
                    <a:pt x="0" y="90202"/>
                  </a:lnTo>
                  <a:lnTo>
                    <a:pt x="5589" y="124993"/>
                  </a:lnTo>
                  <a:lnTo>
                    <a:pt x="20244" y="157528"/>
                  </a:lnTo>
                  <a:lnTo>
                    <a:pt x="28704" y="164680"/>
                  </a:lnTo>
                  <a:lnTo>
                    <a:pt x="50582" y="172627"/>
                  </a:lnTo>
                  <a:lnTo>
                    <a:pt x="60628" y="172406"/>
                  </a:lnTo>
                  <a:lnTo>
                    <a:pt x="78029" y="165922"/>
                  </a:lnTo>
                  <a:lnTo>
                    <a:pt x="100979" y="143529"/>
                  </a:lnTo>
                  <a:lnTo>
                    <a:pt x="117007" y="114667"/>
                  </a:lnTo>
                  <a:lnTo>
                    <a:pt x="123576" y="78299"/>
                  </a:lnTo>
                  <a:lnTo>
                    <a:pt x="117645" y="2478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00856" y="390820"/>
              <a:ext cx="163103" cy="146134"/>
            </a:xfrm>
            <a:custGeom>
              <a:avLst/>
              <a:gdLst/>
              <a:ahLst/>
              <a:cxnLst/>
              <a:rect l="0" t="0" r="0" b="0"/>
              <a:pathLst>
                <a:path w="163103" h="146134">
                  <a:moveTo>
                    <a:pt x="78874" y="93490"/>
                  </a:moveTo>
                  <a:lnTo>
                    <a:pt x="84940" y="61038"/>
                  </a:lnTo>
                  <a:lnTo>
                    <a:pt x="82350" y="40463"/>
                  </a:lnTo>
                  <a:lnTo>
                    <a:pt x="68726" y="9148"/>
                  </a:lnTo>
                  <a:lnTo>
                    <a:pt x="61580" y="3337"/>
                  </a:lnTo>
                  <a:lnTo>
                    <a:pt x="53307" y="633"/>
                  </a:lnTo>
                  <a:lnTo>
                    <a:pt x="44282" y="0"/>
                  </a:lnTo>
                  <a:lnTo>
                    <a:pt x="35925" y="3087"/>
                  </a:lnTo>
                  <a:lnTo>
                    <a:pt x="20402" y="15877"/>
                  </a:lnTo>
                  <a:lnTo>
                    <a:pt x="11942" y="36379"/>
                  </a:lnTo>
                  <a:lnTo>
                    <a:pt x="0" y="92902"/>
                  </a:lnTo>
                  <a:lnTo>
                    <a:pt x="2095" y="114286"/>
                  </a:lnTo>
                  <a:lnTo>
                    <a:pt x="6631" y="122562"/>
                  </a:lnTo>
                  <a:lnTo>
                    <a:pt x="21030" y="134877"/>
                  </a:lnTo>
                  <a:lnTo>
                    <a:pt x="27443" y="135119"/>
                  </a:lnTo>
                  <a:lnTo>
                    <a:pt x="32888" y="131772"/>
                  </a:lnTo>
                  <a:lnTo>
                    <a:pt x="55623" y="101182"/>
                  </a:lnTo>
                  <a:lnTo>
                    <a:pt x="62691" y="78582"/>
                  </a:lnTo>
                  <a:lnTo>
                    <a:pt x="64576" y="66004"/>
                  </a:lnTo>
                  <a:lnTo>
                    <a:pt x="67002" y="61128"/>
                  </a:lnTo>
                  <a:lnTo>
                    <a:pt x="69790" y="61387"/>
                  </a:lnTo>
                  <a:lnTo>
                    <a:pt x="128215" y="121740"/>
                  </a:lnTo>
                  <a:lnTo>
                    <a:pt x="163102" y="1461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89678" y="231946"/>
              <a:ext cx="132209" cy="303126"/>
            </a:xfrm>
            <a:custGeom>
              <a:avLst/>
              <a:gdLst/>
              <a:ahLst/>
              <a:cxnLst/>
              <a:rect l="0" t="0" r="0" b="0"/>
              <a:pathLst>
                <a:path w="132209" h="303126">
                  <a:moveTo>
                    <a:pt x="100622" y="241836"/>
                  </a:moveTo>
                  <a:lnTo>
                    <a:pt x="85968" y="197873"/>
                  </a:lnTo>
                  <a:lnTo>
                    <a:pt x="73052" y="184082"/>
                  </a:lnTo>
                  <a:lnTo>
                    <a:pt x="64694" y="178767"/>
                  </a:lnTo>
                  <a:lnTo>
                    <a:pt x="55614" y="177563"/>
                  </a:lnTo>
                  <a:lnTo>
                    <a:pt x="36165" y="182465"/>
                  </a:lnTo>
                  <a:lnTo>
                    <a:pt x="18942" y="198681"/>
                  </a:lnTo>
                  <a:lnTo>
                    <a:pt x="5828" y="221486"/>
                  </a:lnTo>
                  <a:lnTo>
                    <a:pt x="0" y="247220"/>
                  </a:lnTo>
                  <a:lnTo>
                    <a:pt x="3648" y="268015"/>
                  </a:lnTo>
                  <a:lnTo>
                    <a:pt x="18857" y="292877"/>
                  </a:lnTo>
                  <a:lnTo>
                    <a:pt x="25055" y="300430"/>
                  </a:lnTo>
                  <a:lnTo>
                    <a:pt x="33867" y="303125"/>
                  </a:lnTo>
                  <a:lnTo>
                    <a:pt x="56135" y="299881"/>
                  </a:lnTo>
                  <a:lnTo>
                    <a:pt x="75391" y="287521"/>
                  </a:lnTo>
                  <a:lnTo>
                    <a:pt x="90578" y="270329"/>
                  </a:lnTo>
                  <a:lnTo>
                    <a:pt x="101227" y="250990"/>
                  </a:lnTo>
                  <a:lnTo>
                    <a:pt x="112963" y="188088"/>
                  </a:lnTo>
                  <a:lnTo>
                    <a:pt x="119958" y="132823"/>
                  </a:lnTo>
                  <a:lnTo>
                    <a:pt x="120169" y="70781"/>
                  </a:lnTo>
                  <a:lnTo>
                    <a:pt x="110159" y="19184"/>
                  </a:lnTo>
                  <a:lnTo>
                    <a:pt x="106980" y="5664"/>
                  </a:lnTo>
                  <a:lnTo>
                    <a:pt x="103691" y="160"/>
                  </a:lnTo>
                  <a:lnTo>
                    <a:pt x="100328" y="0"/>
                  </a:lnTo>
                  <a:lnTo>
                    <a:pt x="96917" y="3403"/>
                  </a:lnTo>
                  <a:lnTo>
                    <a:pt x="87873" y="55124"/>
                  </a:lnTo>
                  <a:lnTo>
                    <a:pt x="84427" y="81644"/>
                  </a:lnTo>
                  <a:lnTo>
                    <a:pt x="91747" y="136797"/>
                  </a:lnTo>
                  <a:lnTo>
                    <a:pt x="104458" y="192752"/>
                  </a:lnTo>
                  <a:lnTo>
                    <a:pt x="132208" y="2523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74528" y="388777"/>
              <a:ext cx="84229" cy="107792"/>
            </a:xfrm>
            <a:custGeom>
              <a:avLst/>
              <a:gdLst/>
              <a:ahLst/>
              <a:cxnLst/>
              <a:rect l="0" t="0" r="0" b="0"/>
              <a:pathLst>
                <a:path w="84229" h="107792">
                  <a:moveTo>
                    <a:pt x="0" y="21834"/>
                  </a:moveTo>
                  <a:lnTo>
                    <a:pt x="26364" y="82944"/>
                  </a:lnTo>
                  <a:lnTo>
                    <a:pt x="39404" y="105146"/>
                  </a:lnTo>
                  <a:lnTo>
                    <a:pt x="42647" y="107791"/>
                  </a:lnTo>
                  <a:lnTo>
                    <a:pt x="43639" y="104875"/>
                  </a:lnTo>
                  <a:lnTo>
                    <a:pt x="40452" y="89157"/>
                  </a:lnTo>
                  <a:lnTo>
                    <a:pt x="25582" y="40938"/>
                  </a:lnTo>
                  <a:lnTo>
                    <a:pt x="24074" y="27551"/>
                  </a:lnTo>
                  <a:lnTo>
                    <a:pt x="26577" y="17456"/>
                  </a:lnTo>
                  <a:lnTo>
                    <a:pt x="31757" y="9557"/>
                  </a:lnTo>
                  <a:lnTo>
                    <a:pt x="38718" y="3121"/>
                  </a:lnTo>
                  <a:lnTo>
                    <a:pt x="46870" y="0"/>
                  </a:lnTo>
                  <a:lnTo>
                    <a:pt x="84228" y="7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58756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64041" y="400082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5589" y="62093"/>
                  </a:lnTo>
                  <a:lnTo>
                    <a:pt x="21331" y="109433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64041" y="26321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369326" y="178984"/>
              <a:ext cx="52644" cy="357970"/>
            </a:xfrm>
            <a:custGeom>
              <a:avLst/>
              <a:gdLst/>
              <a:ahLst/>
              <a:cxnLst/>
              <a:rect l="0" t="0" r="0" b="0"/>
              <a:pathLst>
                <a:path w="52644" h="357970">
                  <a:moveTo>
                    <a:pt x="0" y="0"/>
                  </a:moveTo>
                  <a:lnTo>
                    <a:pt x="11453" y="57264"/>
                  </a:lnTo>
                  <a:lnTo>
                    <a:pt x="21331" y="109774"/>
                  </a:lnTo>
                  <a:lnTo>
                    <a:pt x="31666" y="166666"/>
                  </a:lnTo>
                  <a:lnTo>
                    <a:pt x="42138" y="217449"/>
                  </a:lnTo>
                  <a:lnTo>
                    <a:pt x="50568" y="276529"/>
                  </a:lnTo>
                  <a:lnTo>
                    <a:pt x="52369" y="337987"/>
                  </a:lnTo>
                  <a:lnTo>
                    <a:pt x="5264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02077" y="390740"/>
              <a:ext cx="172577" cy="118969"/>
            </a:xfrm>
            <a:custGeom>
              <a:avLst/>
              <a:gdLst/>
              <a:ahLst/>
              <a:cxnLst/>
              <a:rect l="0" t="0" r="0" b="0"/>
              <a:pathLst>
                <a:path w="172577" h="118969">
                  <a:moveTo>
                    <a:pt x="88348" y="61985"/>
                  </a:moveTo>
                  <a:lnTo>
                    <a:pt x="73693" y="8957"/>
                  </a:lnTo>
                  <a:lnTo>
                    <a:pt x="66880" y="3236"/>
                  </a:lnTo>
                  <a:lnTo>
                    <a:pt x="57658" y="592"/>
                  </a:lnTo>
                  <a:lnTo>
                    <a:pt x="46831" y="0"/>
                  </a:lnTo>
                  <a:lnTo>
                    <a:pt x="38443" y="3114"/>
                  </a:lnTo>
                  <a:lnTo>
                    <a:pt x="26003" y="15933"/>
                  </a:lnTo>
                  <a:lnTo>
                    <a:pt x="991" y="73092"/>
                  </a:lnTo>
                  <a:lnTo>
                    <a:pt x="0" y="93828"/>
                  </a:lnTo>
                  <a:lnTo>
                    <a:pt x="1373" y="104270"/>
                  </a:lnTo>
                  <a:lnTo>
                    <a:pt x="6968" y="111232"/>
                  </a:lnTo>
                  <a:lnTo>
                    <a:pt x="25662" y="118968"/>
                  </a:lnTo>
                  <a:lnTo>
                    <a:pt x="34859" y="118691"/>
                  </a:lnTo>
                  <a:lnTo>
                    <a:pt x="51317" y="112144"/>
                  </a:lnTo>
                  <a:lnTo>
                    <a:pt x="63311" y="98316"/>
                  </a:lnTo>
                  <a:lnTo>
                    <a:pt x="71371" y="79302"/>
                  </a:lnTo>
                  <a:lnTo>
                    <a:pt x="74953" y="55253"/>
                  </a:lnTo>
                  <a:lnTo>
                    <a:pt x="77078" y="50478"/>
                  </a:lnTo>
                  <a:lnTo>
                    <a:pt x="79665" y="50804"/>
                  </a:lnTo>
                  <a:lnTo>
                    <a:pt x="117148" y="96228"/>
                  </a:lnTo>
                  <a:lnTo>
                    <a:pt x="126265" y="101191"/>
                  </a:lnTo>
                  <a:lnTo>
                    <a:pt x="172576" y="104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27945" y="178984"/>
              <a:ext cx="20408" cy="315856"/>
            </a:xfrm>
            <a:custGeom>
              <a:avLst/>
              <a:gdLst/>
              <a:ahLst/>
              <a:cxnLst/>
              <a:rect l="0" t="0" r="0" b="0"/>
              <a:pathLst>
                <a:path w="20408" h="315856">
                  <a:moveTo>
                    <a:pt x="9878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5068" y="143767"/>
                  </a:lnTo>
                  <a:lnTo>
                    <a:pt x="10098" y="205606"/>
                  </a:lnTo>
                  <a:lnTo>
                    <a:pt x="16833" y="255633"/>
                  </a:lnTo>
                  <a:lnTo>
                    <a:pt x="2040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11482" y="315854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5896" y="3120"/>
                  </a:lnTo>
                  <a:lnTo>
                    <a:pt x="90950" y="9065"/>
                  </a:lnTo>
                  <a:lnTo>
                    <a:pt x="3737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49736" y="344620"/>
              <a:ext cx="119715" cy="166928"/>
            </a:xfrm>
            <a:custGeom>
              <a:avLst/>
              <a:gdLst/>
              <a:ahLst/>
              <a:cxnLst/>
              <a:rect l="0" t="0" r="0" b="0"/>
              <a:pathLst>
                <a:path w="119715" h="166928">
                  <a:moveTo>
                    <a:pt x="3901" y="65991"/>
                  </a:moveTo>
                  <a:lnTo>
                    <a:pt x="62518" y="60402"/>
                  </a:lnTo>
                  <a:lnTo>
                    <a:pt x="97308" y="45748"/>
                  </a:lnTo>
                  <a:lnTo>
                    <a:pt x="103607" y="38457"/>
                  </a:lnTo>
                  <a:lnTo>
                    <a:pt x="106637" y="30088"/>
                  </a:lnTo>
                  <a:lnTo>
                    <a:pt x="107486" y="20998"/>
                  </a:lnTo>
                  <a:lnTo>
                    <a:pt x="104543" y="13769"/>
                  </a:lnTo>
                  <a:lnTo>
                    <a:pt x="91915" y="2617"/>
                  </a:lnTo>
                  <a:lnTo>
                    <a:pt x="71484" y="0"/>
                  </a:lnTo>
                  <a:lnTo>
                    <a:pt x="49146" y="3906"/>
                  </a:lnTo>
                  <a:lnTo>
                    <a:pt x="31419" y="13441"/>
                  </a:lnTo>
                  <a:lnTo>
                    <a:pt x="18861" y="28598"/>
                  </a:lnTo>
                  <a:lnTo>
                    <a:pt x="1267" y="66923"/>
                  </a:lnTo>
                  <a:lnTo>
                    <a:pt x="0" y="87462"/>
                  </a:lnTo>
                  <a:lnTo>
                    <a:pt x="4507" y="108289"/>
                  </a:lnTo>
                  <a:lnTo>
                    <a:pt x="14309" y="129244"/>
                  </a:lnTo>
                  <a:lnTo>
                    <a:pt x="38570" y="155182"/>
                  </a:lnTo>
                  <a:lnTo>
                    <a:pt x="61034" y="164123"/>
                  </a:lnTo>
                  <a:lnTo>
                    <a:pt x="84276" y="166927"/>
                  </a:lnTo>
                  <a:lnTo>
                    <a:pt x="119714" y="1607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53679" y="336911"/>
              <a:ext cx="84228" cy="109053"/>
            </a:xfrm>
            <a:custGeom>
              <a:avLst/>
              <a:gdLst/>
              <a:ahLst/>
              <a:cxnLst/>
              <a:rect l="0" t="0" r="0" b="0"/>
              <a:pathLst>
                <a:path w="84228" h="109053">
                  <a:moveTo>
                    <a:pt x="0" y="52643"/>
                  </a:moveTo>
                  <a:lnTo>
                    <a:pt x="3119" y="95335"/>
                  </a:lnTo>
                  <a:lnTo>
                    <a:pt x="6066" y="109052"/>
                  </a:lnTo>
                  <a:lnTo>
                    <a:pt x="3475" y="103450"/>
                  </a:lnTo>
                  <a:lnTo>
                    <a:pt x="1029" y="74976"/>
                  </a:lnTo>
                  <a:lnTo>
                    <a:pt x="6697" y="56330"/>
                  </a:lnTo>
                  <a:lnTo>
                    <a:pt x="29398" y="25295"/>
                  </a:lnTo>
                  <a:lnTo>
                    <a:pt x="55113" y="9315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94641" y="394215"/>
              <a:ext cx="174893" cy="121682"/>
            </a:xfrm>
            <a:custGeom>
              <a:avLst/>
              <a:gdLst/>
              <a:ahLst/>
              <a:cxnLst/>
              <a:rect l="0" t="0" r="0" b="0"/>
              <a:pathLst>
                <a:path w="174893" h="121682">
                  <a:moveTo>
                    <a:pt x="101193" y="58510"/>
                  </a:moveTo>
                  <a:lnTo>
                    <a:pt x="101193" y="36153"/>
                  </a:lnTo>
                  <a:lnTo>
                    <a:pt x="94954" y="18938"/>
                  </a:lnTo>
                  <a:lnTo>
                    <a:pt x="90015" y="11072"/>
                  </a:lnTo>
                  <a:lnTo>
                    <a:pt x="82042" y="5827"/>
                  </a:lnTo>
                  <a:lnTo>
                    <a:pt x="60706" y="0"/>
                  </a:lnTo>
                  <a:lnTo>
                    <a:pt x="50805" y="786"/>
                  </a:lnTo>
                  <a:lnTo>
                    <a:pt x="33565" y="7899"/>
                  </a:lnTo>
                  <a:lnTo>
                    <a:pt x="10705" y="25057"/>
                  </a:lnTo>
                  <a:lnTo>
                    <a:pt x="2484" y="44422"/>
                  </a:lnTo>
                  <a:lnTo>
                    <a:pt x="0" y="67456"/>
                  </a:lnTo>
                  <a:lnTo>
                    <a:pt x="2796" y="89392"/>
                  </a:lnTo>
                  <a:lnTo>
                    <a:pt x="7519" y="97815"/>
                  </a:lnTo>
                  <a:lnTo>
                    <a:pt x="22125" y="110294"/>
                  </a:lnTo>
                  <a:lnTo>
                    <a:pt x="30934" y="111750"/>
                  </a:lnTo>
                  <a:lnTo>
                    <a:pt x="50079" y="107129"/>
                  </a:lnTo>
                  <a:lnTo>
                    <a:pt x="67168" y="94156"/>
                  </a:lnTo>
                  <a:lnTo>
                    <a:pt x="81391" y="76692"/>
                  </a:lnTo>
                  <a:lnTo>
                    <a:pt x="91613" y="57232"/>
                  </a:lnTo>
                  <a:lnTo>
                    <a:pt x="94806" y="55319"/>
                  </a:lnTo>
                  <a:lnTo>
                    <a:pt x="96935" y="58722"/>
                  </a:lnTo>
                  <a:lnTo>
                    <a:pt x="101640" y="73812"/>
                  </a:lnTo>
                  <a:lnTo>
                    <a:pt x="111530" y="92217"/>
                  </a:lnTo>
                  <a:lnTo>
                    <a:pt x="126844" y="105856"/>
                  </a:lnTo>
                  <a:lnTo>
                    <a:pt x="144179" y="114648"/>
                  </a:lnTo>
                  <a:lnTo>
                    <a:pt x="174892" y="1216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43233" y="189512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19" y="156331"/>
                  </a:lnTo>
                  <a:lnTo>
                    <a:pt x="8333" y="210097"/>
                  </a:lnTo>
                  <a:lnTo>
                    <a:pt x="15684" y="269489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96648" y="621181"/>
              <a:ext cx="209508" cy="334674"/>
            </a:xfrm>
            <a:custGeom>
              <a:avLst/>
              <a:gdLst/>
              <a:ahLst/>
              <a:cxnLst/>
              <a:rect l="0" t="0" r="0" b="0"/>
              <a:pathLst>
                <a:path w="209508" h="334674">
                  <a:moveTo>
                    <a:pt x="93694" y="0"/>
                  </a:moveTo>
                  <a:lnTo>
                    <a:pt x="85360" y="37478"/>
                  </a:lnTo>
                  <a:lnTo>
                    <a:pt x="83599" y="88901"/>
                  </a:lnTo>
                  <a:lnTo>
                    <a:pt x="83251" y="151355"/>
                  </a:lnTo>
                  <a:lnTo>
                    <a:pt x="83182" y="209965"/>
                  </a:lnTo>
                  <a:lnTo>
                    <a:pt x="83168" y="272191"/>
                  </a:lnTo>
                  <a:lnTo>
                    <a:pt x="83166" y="317865"/>
                  </a:lnTo>
                  <a:lnTo>
                    <a:pt x="80826" y="325384"/>
                  </a:lnTo>
                  <a:lnTo>
                    <a:pt x="76926" y="328057"/>
                  </a:lnTo>
                  <a:lnTo>
                    <a:pt x="71987" y="327499"/>
                  </a:lnTo>
                  <a:lnTo>
                    <a:pt x="67524" y="323618"/>
                  </a:lnTo>
                  <a:lnTo>
                    <a:pt x="29710" y="262434"/>
                  </a:lnTo>
                  <a:lnTo>
                    <a:pt x="2286" y="215355"/>
                  </a:lnTo>
                  <a:lnTo>
                    <a:pt x="0" y="209081"/>
                  </a:lnTo>
                  <a:lnTo>
                    <a:pt x="815" y="207238"/>
                  </a:lnTo>
                  <a:lnTo>
                    <a:pt x="3699" y="208348"/>
                  </a:lnTo>
                  <a:lnTo>
                    <a:pt x="51903" y="271356"/>
                  </a:lnTo>
                  <a:lnTo>
                    <a:pt x="100732" y="331799"/>
                  </a:lnTo>
                  <a:lnTo>
                    <a:pt x="107744" y="334673"/>
                  </a:lnTo>
                  <a:lnTo>
                    <a:pt x="114759" y="334250"/>
                  </a:lnTo>
                  <a:lnTo>
                    <a:pt x="128792" y="327540"/>
                  </a:lnTo>
                  <a:lnTo>
                    <a:pt x="149847" y="309438"/>
                  </a:lnTo>
                  <a:lnTo>
                    <a:pt x="195859" y="253233"/>
                  </a:lnTo>
                  <a:lnTo>
                    <a:pt x="209507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994850" y="1164649"/>
            <a:ext cx="4757145" cy="484312"/>
            <a:chOff x="4994850" y="1164649"/>
            <a:chExt cx="4757145" cy="484312"/>
          </a:xfrm>
        </p:grpSpPr>
        <p:sp>
          <p:nvSpPr>
            <p:cNvPr id="21" name="Freeform 20"/>
            <p:cNvSpPr/>
            <p:nvPr/>
          </p:nvSpPr>
          <p:spPr>
            <a:xfrm>
              <a:off x="5091752" y="1164649"/>
              <a:ext cx="8384" cy="263213"/>
            </a:xfrm>
            <a:custGeom>
              <a:avLst/>
              <a:gdLst/>
              <a:ahLst/>
              <a:cxnLst/>
              <a:rect l="0" t="0" r="0" b="0"/>
              <a:pathLst>
                <a:path w="8384" h="263213">
                  <a:moveTo>
                    <a:pt x="8383" y="0"/>
                  </a:moveTo>
                  <a:lnTo>
                    <a:pt x="1147" y="28726"/>
                  </a:lnTo>
                  <a:lnTo>
                    <a:pt x="0" y="79091"/>
                  </a:lnTo>
                  <a:lnTo>
                    <a:pt x="5379" y="137298"/>
                  </a:lnTo>
                  <a:lnTo>
                    <a:pt x="7493" y="190939"/>
                  </a:lnTo>
                  <a:lnTo>
                    <a:pt x="8207" y="242220"/>
                  </a:lnTo>
                  <a:lnTo>
                    <a:pt x="8383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94850" y="126993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52035" y="8333"/>
                  </a:lnTo>
                  <a:lnTo>
                    <a:pt x="100612" y="15684"/>
                  </a:lnTo>
                  <a:lnTo>
                    <a:pt x="40498" y="199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85827" y="1290991"/>
              <a:ext cx="237435" cy="137466"/>
            </a:xfrm>
            <a:custGeom>
              <a:avLst/>
              <a:gdLst/>
              <a:ahLst/>
              <a:cxnLst/>
              <a:rect l="0" t="0" r="0" b="0"/>
              <a:pathLst>
                <a:path w="237435" h="137466">
                  <a:moveTo>
                    <a:pt x="9065" y="31585"/>
                  </a:moveTo>
                  <a:lnTo>
                    <a:pt x="732" y="69063"/>
                  </a:lnTo>
                  <a:lnTo>
                    <a:pt x="0" y="81137"/>
                  </a:lnTo>
                  <a:lnTo>
                    <a:pt x="5427" y="100792"/>
                  </a:lnTo>
                  <a:lnTo>
                    <a:pt x="27974" y="132473"/>
                  </a:lnTo>
                  <a:lnTo>
                    <a:pt x="34539" y="135109"/>
                  </a:lnTo>
                  <a:lnTo>
                    <a:pt x="41256" y="134526"/>
                  </a:lnTo>
                  <a:lnTo>
                    <a:pt x="54958" y="127640"/>
                  </a:lnTo>
                  <a:lnTo>
                    <a:pt x="75825" y="109439"/>
                  </a:lnTo>
                  <a:lnTo>
                    <a:pt x="89819" y="91923"/>
                  </a:lnTo>
                  <a:lnTo>
                    <a:pt x="96826" y="88188"/>
                  </a:lnTo>
                  <a:lnTo>
                    <a:pt x="103838" y="88038"/>
                  </a:lnTo>
                  <a:lnTo>
                    <a:pt x="110852" y="90277"/>
                  </a:lnTo>
                  <a:lnTo>
                    <a:pt x="124883" y="102124"/>
                  </a:lnTo>
                  <a:lnTo>
                    <a:pt x="152956" y="132737"/>
                  </a:lnTo>
                  <a:lnTo>
                    <a:pt x="161144" y="136454"/>
                  </a:lnTo>
                  <a:lnTo>
                    <a:pt x="179601" y="137465"/>
                  </a:lnTo>
                  <a:lnTo>
                    <a:pt x="209723" y="125868"/>
                  </a:lnTo>
                  <a:lnTo>
                    <a:pt x="224198" y="107804"/>
                  </a:lnTo>
                  <a:lnTo>
                    <a:pt x="233362" y="84178"/>
                  </a:lnTo>
                  <a:lnTo>
                    <a:pt x="237434" y="58079"/>
                  </a:lnTo>
                  <a:lnTo>
                    <a:pt x="233005" y="34002"/>
                  </a:lnTo>
                  <a:lnTo>
                    <a:pt x="21963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55077" y="1322576"/>
              <a:ext cx="145548" cy="123270"/>
            </a:xfrm>
            <a:custGeom>
              <a:avLst/>
              <a:gdLst/>
              <a:ahLst/>
              <a:cxnLst/>
              <a:rect l="0" t="0" r="0" b="0"/>
              <a:pathLst>
                <a:path w="145548" h="123270">
                  <a:moveTo>
                    <a:pt x="87256" y="21057"/>
                  </a:moveTo>
                  <a:lnTo>
                    <a:pt x="76077" y="9879"/>
                  </a:lnTo>
                  <a:lnTo>
                    <a:pt x="68105" y="7756"/>
                  </a:lnTo>
                  <a:lnTo>
                    <a:pt x="46768" y="8516"/>
                  </a:lnTo>
                  <a:lnTo>
                    <a:pt x="27927" y="15873"/>
                  </a:lnTo>
                  <a:lnTo>
                    <a:pt x="19627" y="21111"/>
                  </a:lnTo>
                  <a:lnTo>
                    <a:pt x="7285" y="36289"/>
                  </a:lnTo>
                  <a:lnTo>
                    <a:pt x="2356" y="45250"/>
                  </a:lnTo>
                  <a:lnTo>
                    <a:pt x="0" y="64565"/>
                  </a:lnTo>
                  <a:lnTo>
                    <a:pt x="4021" y="83678"/>
                  </a:lnTo>
                  <a:lnTo>
                    <a:pt x="13608" y="99971"/>
                  </a:lnTo>
                  <a:lnTo>
                    <a:pt x="28787" y="111892"/>
                  </a:lnTo>
                  <a:lnTo>
                    <a:pt x="48401" y="119920"/>
                  </a:lnTo>
                  <a:lnTo>
                    <a:pt x="84582" y="123269"/>
                  </a:lnTo>
                  <a:lnTo>
                    <a:pt x="107124" y="119907"/>
                  </a:lnTo>
                  <a:lnTo>
                    <a:pt x="125721" y="108274"/>
                  </a:lnTo>
                  <a:lnTo>
                    <a:pt x="133957" y="100259"/>
                  </a:lnTo>
                  <a:lnTo>
                    <a:pt x="143106" y="78875"/>
                  </a:lnTo>
                  <a:lnTo>
                    <a:pt x="145547" y="66621"/>
                  </a:lnTo>
                  <a:lnTo>
                    <a:pt x="142018" y="43647"/>
                  </a:lnTo>
                  <a:lnTo>
                    <a:pt x="137802" y="32608"/>
                  </a:lnTo>
                  <a:lnTo>
                    <a:pt x="123759" y="17222"/>
                  </a:lnTo>
                  <a:lnTo>
                    <a:pt x="977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49032" y="1320430"/>
              <a:ext cx="162711" cy="284094"/>
            </a:xfrm>
            <a:custGeom>
              <a:avLst/>
              <a:gdLst/>
              <a:ahLst/>
              <a:cxnLst/>
              <a:rect l="0" t="0" r="0" b="0"/>
              <a:pathLst>
                <a:path w="162711" h="284094">
                  <a:moveTo>
                    <a:pt x="30212" y="86374"/>
                  </a:moveTo>
                  <a:lnTo>
                    <a:pt x="30213" y="140519"/>
                  </a:lnTo>
                  <a:lnTo>
                    <a:pt x="30213" y="195465"/>
                  </a:lnTo>
                  <a:lnTo>
                    <a:pt x="37448" y="251379"/>
                  </a:lnTo>
                  <a:lnTo>
                    <a:pt x="38595" y="284093"/>
                  </a:lnTo>
                  <a:lnTo>
                    <a:pt x="36971" y="282528"/>
                  </a:lnTo>
                  <a:lnTo>
                    <a:pt x="23867" y="232828"/>
                  </a:lnTo>
                  <a:lnTo>
                    <a:pt x="18583" y="185790"/>
                  </a:lnTo>
                  <a:lnTo>
                    <a:pt x="5580" y="135978"/>
                  </a:lnTo>
                  <a:lnTo>
                    <a:pt x="0" y="76632"/>
                  </a:lnTo>
                  <a:lnTo>
                    <a:pt x="1577" y="49289"/>
                  </a:lnTo>
                  <a:lnTo>
                    <a:pt x="10076" y="25438"/>
                  </a:lnTo>
                  <a:lnTo>
                    <a:pt x="24773" y="9379"/>
                  </a:lnTo>
                  <a:lnTo>
                    <a:pt x="33605" y="3458"/>
                  </a:lnTo>
                  <a:lnTo>
                    <a:pt x="55897" y="0"/>
                  </a:lnTo>
                  <a:lnTo>
                    <a:pt x="102746" y="7311"/>
                  </a:lnTo>
                  <a:lnTo>
                    <a:pt x="129563" y="22264"/>
                  </a:lnTo>
                  <a:lnTo>
                    <a:pt x="152326" y="52691"/>
                  </a:lnTo>
                  <a:lnTo>
                    <a:pt x="162710" y="91342"/>
                  </a:lnTo>
                  <a:lnTo>
                    <a:pt x="158900" y="112369"/>
                  </a:lnTo>
                  <a:lnTo>
                    <a:pt x="154608" y="121251"/>
                  </a:lnTo>
                  <a:lnTo>
                    <a:pt x="140482" y="134241"/>
                  </a:lnTo>
                  <a:lnTo>
                    <a:pt x="121335" y="142743"/>
                  </a:lnTo>
                  <a:lnTo>
                    <a:pt x="72326" y="1495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54334" y="1315198"/>
              <a:ext cx="158788" cy="145895"/>
            </a:xfrm>
            <a:custGeom>
              <a:avLst/>
              <a:gdLst/>
              <a:ahLst/>
              <a:cxnLst/>
              <a:rect l="0" t="0" r="0" b="0"/>
              <a:pathLst>
                <a:path w="158788" h="145895">
                  <a:moveTo>
                    <a:pt x="109180" y="70549"/>
                  </a:moveTo>
                  <a:lnTo>
                    <a:pt x="114769" y="53782"/>
                  </a:lnTo>
                  <a:lnTo>
                    <a:pt x="114394" y="36191"/>
                  </a:lnTo>
                  <a:lnTo>
                    <a:pt x="112656" y="26587"/>
                  </a:lnTo>
                  <a:lnTo>
                    <a:pt x="107987" y="19014"/>
                  </a:lnTo>
                  <a:lnTo>
                    <a:pt x="93442" y="7480"/>
                  </a:lnTo>
                  <a:lnTo>
                    <a:pt x="59933" y="0"/>
                  </a:lnTo>
                  <a:lnTo>
                    <a:pt x="40109" y="4489"/>
                  </a:lnTo>
                  <a:lnTo>
                    <a:pt x="31547" y="8961"/>
                  </a:lnTo>
                  <a:lnTo>
                    <a:pt x="18914" y="23290"/>
                  </a:lnTo>
                  <a:lnTo>
                    <a:pt x="1272" y="66673"/>
                  </a:lnTo>
                  <a:lnTo>
                    <a:pt x="0" y="89884"/>
                  </a:lnTo>
                  <a:lnTo>
                    <a:pt x="4503" y="110728"/>
                  </a:lnTo>
                  <a:lnTo>
                    <a:pt x="14304" y="127791"/>
                  </a:lnTo>
                  <a:lnTo>
                    <a:pt x="29578" y="140054"/>
                  </a:lnTo>
                  <a:lnTo>
                    <a:pt x="38565" y="144962"/>
                  </a:lnTo>
                  <a:lnTo>
                    <a:pt x="46895" y="145894"/>
                  </a:lnTo>
                  <a:lnTo>
                    <a:pt x="62391" y="140690"/>
                  </a:lnTo>
                  <a:lnTo>
                    <a:pt x="84268" y="119018"/>
                  </a:lnTo>
                  <a:lnTo>
                    <a:pt x="99979" y="90370"/>
                  </a:lnTo>
                  <a:lnTo>
                    <a:pt x="104216" y="87272"/>
                  </a:lnTo>
                  <a:lnTo>
                    <a:pt x="108210" y="88717"/>
                  </a:lnTo>
                  <a:lnTo>
                    <a:pt x="148343" y="130658"/>
                  </a:lnTo>
                  <a:lnTo>
                    <a:pt x="158787" y="1362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89856" y="1375219"/>
              <a:ext cx="8711" cy="74800"/>
            </a:xfrm>
            <a:custGeom>
              <a:avLst/>
              <a:gdLst/>
              <a:ahLst/>
              <a:cxnLst/>
              <a:rect l="0" t="0" r="0" b="0"/>
              <a:pathLst>
                <a:path w="8711" h="74800">
                  <a:moveTo>
                    <a:pt x="0" y="0"/>
                  </a:moveTo>
                  <a:lnTo>
                    <a:pt x="5589" y="58617"/>
                  </a:lnTo>
                  <a:lnTo>
                    <a:pt x="8710" y="747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58270" y="12594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74083" y="1333105"/>
              <a:ext cx="52644" cy="88971"/>
            </a:xfrm>
            <a:custGeom>
              <a:avLst/>
              <a:gdLst/>
              <a:ahLst/>
              <a:cxnLst/>
              <a:rect l="0" t="0" r="0" b="0"/>
              <a:pathLst>
                <a:path w="52644" h="88971">
                  <a:moveTo>
                    <a:pt x="0" y="42114"/>
                  </a:moveTo>
                  <a:lnTo>
                    <a:pt x="25172" y="88970"/>
                  </a:lnTo>
                  <a:lnTo>
                    <a:pt x="16187" y="40543"/>
                  </a:lnTo>
                  <a:lnTo>
                    <a:pt x="17810" y="30538"/>
                  </a:lnTo>
                  <a:lnTo>
                    <a:pt x="22402" y="22698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10870" y="1316987"/>
              <a:ext cx="147623" cy="163518"/>
            </a:xfrm>
            <a:custGeom>
              <a:avLst/>
              <a:gdLst/>
              <a:ahLst/>
              <a:cxnLst/>
              <a:rect l="0" t="0" r="0" b="0"/>
              <a:pathLst>
                <a:path w="147623" h="163518">
                  <a:moveTo>
                    <a:pt x="115897" y="5589"/>
                  </a:moveTo>
                  <a:lnTo>
                    <a:pt x="99129" y="0"/>
                  </a:lnTo>
                  <a:lnTo>
                    <a:pt x="66345" y="2113"/>
                  </a:lnTo>
                  <a:lnTo>
                    <a:pt x="22921" y="14478"/>
                  </a:lnTo>
                  <a:lnTo>
                    <a:pt x="5944" y="25527"/>
                  </a:lnTo>
                  <a:lnTo>
                    <a:pt x="1651" y="32919"/>
                  </a:lnTo>
                  <a:lnTo>
                    <a:pt x="0" y="50491"/>
                  </a:lnTo>
                  <a:lnTo>
                    <a:pt x="3538" y="57751"/>
                  </a:lnTo>
                  <a:lnTo>
                    <a:pt x="16827" y="68936"/>
                  </a:lnTo>
                  <a:lnTo>
                    <a:pt x="72407" y="81045"/>
                  </a:lnTo>
                  <a:lnTo>
                    <a:pt x="125075" y="98237"/>
                  </a:lnTo>
                  <a:lnTo>
                    <a:pt x="141813" y="109547"/>
                  </a:lnTo>
                  <a:lnTo>
                    <a:pt x="146043" y="117008"/>
                  </a:lnTo>
                  <a:lnTo>
                    <a:pt x="147622" y="134657"/>
                  </a:lnTo>
                  <a:lnTo>
                    <a:pt x="144066" y="141937"/>
                  </a:lnTo>
                  <a:lnTo>
                    <a:pt x="130757" y="153146"/>
                  </a:lnTo>
                  <a:lnTo>
                    <a:pt x="97943" y="160444"/>
                  </a:lnTo>
                  <a:lnTo>
                    <a:pt x="52726" y="1635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28948" y="1352193"/>
              <a:ext cx="138575" cy="156466"/>
            </a:xfrm>
            <a:custGeom>
              <a:avLst/>
              <a:gdLst/>
              <a:ahLst/>
              <a:cxnLst/>
              <a:rect l="0" t="0" r="0" b="0"/>
              <a:pathLst>
                <a:path w="138575" h="156466">
                  <a:moveTo>
                    <a:pt x="97902" y="33554"/>
                  </a:moveTo>
                  <a:lnTo>
                    <a:pt x="92314" y="16787"/>
                  </a:lnTo>
                  <a:lnTo>
                    <a:pt x="80211" y="5435"/>
                  </a:lnTo>
                  <a:lnTo>
                    <a:pt x="72071" y="770"/>
                  </a:lnTo>
                  <a:lnTo>
                    <a:pt x="63134" y="0"/>
                  </a:lnTo>
                  <a:lnTo>
                    <a:pt x="43845" y="5383"/>
                  </a:lnTo>
                  <a:lnTo>
                    <a:pt x="26694" y="18694"/>
                  </a:lnTo>
                  <a:lnTo>
                    <a:pt x="12442" y="36308"/>
                  </a:lnTo>
                  <a:lnTo>
                    <a:pt x="2208" y="55835"/>
                  </a:lnTo>
                  <a:lnTo>
                    <a:pt x="0" y="79332"/>
                  </a:lnTo>
                  <a:lnTo>
                    <a:pt x="8113" y="126955"/>
                  </a:lnTo>
                  <a:lnTo>
                    <a:pt x="13477" y="135595"/>
                  </a:lnTo>
                  <a:lnTo>
                    <a:pt x="28794" y="148316"/>
                  </a:lnTo>
                  <a:lnTo>
                    <a:pt x="50420" y="154749"/>
                  </a:lnTo>
                  <a:lnTo>
                    <a:pt x="62738" y="156465"/>
                  </a:lnTo>
                  <a:lnTo>
                    <a:pt x="85783" y="152132"/>
                  </a:lnTo>
                  <a:lnTo>
                    <a:pt x="106554" y="141238"/>
                  </a:lnTo>
                  <a:lnTo>
                    <a:pt x="123585" y="124697"/>
                  </a:lnTo>
                  <a:lnTo>
                    <a:pt x="132713" y="102528"/>
                  </a:lnTo>
                  <a:lnTo>
                    <a:pt x="138574" y="50168"/>
                  </a:lnTo>
                  <a:lnTo>
                    <a:pt x="136256" y="31969"/>
                  </a:lnTo>
                  <a:lnTo>
                    <a:pt x="129488" y="12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12127" y="1170045"/>
              <a:ext cx="93709" cy="342045"/>
            </a:xfrm>
            <a:custGeom>
              <a:avLst/>
              <a:gdLst/>
              <a:ahLst/>
              <a:cxnLst/>
              <a:rect l="0" t="0" r="0" b="0"/>
              <a:pathLst>
                <a:path w="93709" h="342045">
                  <a:moveTo>
                    <a:pt x="62122" y="342044"/>
                  </a:moveTo>
                  <a:lnTo>
                    <a:pt x="50669" y="284780"/>
                  </a:lnTo>
                  <a:lnTo>
                    <a:pt x="40792" y="235390"/>
                  </a:lnTo>
                  <a:lnTo>
                    <a:pt x="30456" y="186831"/>
                  </a:lnTo>
                  <a:lnTo>
                    <a:pt x="10894" y="128501"/>
                  </a:lnTo>
                  <a:lnTo>
                    <a:pt x="1311" y="71919"/>
                  </a:lnTo>
                  <a:lnTo>
                    <a:pt x="0" y="43784"/>
                  </a:lnTo>
                  <a:lnTo>
                    <a:pt x="5657" y="21921"/>
                  </a:lnTo>
                  <a:lnTo>
                    <a:pt x="10441" y="12815"/>
                  </a:lnTo>
                  <a:lnTo>
                    <a:pt x="18309" y="6745"/>
                  </a:lnTo>
                  <a:lnTo>
                    <a:pt x="39530" y="0"/>
                  </a:lnTo>
                  <a:lnTo>
                    <a:pt x="93708" y="51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79493" y="134363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77412" y="8333"/>
                  </a:lnTo>
                  <a:lnTo>
                    <a:pt x="35805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49387" y="1353554"/>
              <a:ext cx="137491" cy="275346"/>
            </a:xfrm>
            <a:custGeom>
              <a:avLst/>
              <a:gdLst/>
              <a:ahLst/>
              <a:cxnLst/>
              <a:rect l="0" t="0" r="0" b="0"/>
              <a:pathLst>
                <a:path w="137491" h="275346">
                  <a:moveTo>
                    <a:pt x="19660" y="95364"/>
                  </a:moveTo>
                  <a:lnTo>
                    <a:pt x="19660" y="153981"/>
                  </a:lnTo>
                  <a:lnTo>
                    <a:pt x="26896" y="208155"/>
                  </a:lnTo>
                  <a:lnTo>
                    <a:pt x="32658" y="260797"/>
                  </a:lnTo>
                  <a:lnTo>
                    <a:pt x="35344" y="272333"/>
                  </a:lnTo>
                  <a:lnTo>
                    <a:pt x="34796" y="275345"/>
                  </a:lnTo>
                  <a:lnTo>
                    <a:pt x="27947" y="266213"/>
                  </a:lnTo>
                  <a:lnTo>
                    <a:pt x="18958" y="213816"/>
                  </a:lnTo>
                  <a:lnTo>
                    <a:pt x="5675" y="165426"/>
                  </a:lnTo>
                  <a:lnTo>
                    <a:pt x="0" y="106561"/>
                  </a:lnTo>
                  <a:lnTo>
                    <a:pt x="2137" y="67096"/>
                  </a:lnTo>
                  <a:lnTo>
                    <a:pt x="13298" y="33176"/>
                  </a:lnTo>
                  <a:lnTo>
                    <a:pt x="18929" y="22320"/>
                  </a:lnTo>
                  <a:lnTo>
                    <a:pt x="34543" y="7138"/>
                  </a:lnTo>
                  <a:lnTo>
                    <a:pt x="43620" y="1452"/>
                  </a:lnTo>
                  <a:lnTo>
                    <a:pt x="53181" y="0"/>
                  </a:lnTo>
                  <a:lnTo>
                    <a:pt x="73163" y="4627"/>
                  </a:lnTo>
                  <a:lnTo>
                    <a:pt x="98554" y="20386"/>
                  </a:lnTo>
                  <a:lnTo>
                    <a:pt x="120895" y="39873"/>
                  </a:lnTo>
                  <a:lnTo>
                    <a:pt x="136743" y="66054"/>
                  </a:lnTo>
                  <a:lnTo>
                    <a:pt x="137490" y="74654"/>
                  </a:lnTo>
                  <a:lnTo>
                    <a:pt x="132081" y="90449"/>
                  </a:lnTo>
                  <a:lnTo>
                    <a:pt x="118758" y="102148"/>
                  </a:lnTo>
                  <a:lnTo>
                    <a:pt x="99969" y="110078"/>
                  </a:lnTo>
                  <a:lnTo>
                    <a:pt x="51246" y="1164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644240" y="1351477"/>
              <a:ext cx="182777" cy="139556"/>
            </a:xfrm>
            <a:custGeom>
              <a:avLst/>
              <a:gdLst/>
              <a:ahLst/>
              <a:cxnLst/>
              <a:rect l="0" t="0" r="0" b="0"/>
              <a:pathLst>
                <a:path w="182777" h="139556">
                  <a:moveTo>
                    <a:pt x="98548" y="65856"/>
                  </a:moveTo>
                  <a:lnTo>
                    <a:pt x="83894" y="21893"/>
                  </a:lnTo>
                  <a:lnTo>
                    <a:pt x="70978" y="8102"/>
                  </a:lnTo>
                  <a:lnTo>
                    <a:pt x="62621" y="2787"/>
                  </a:lnTo>
                  <a:lnTo>
                    <a:pt x="43975" y="0"/>
                  </a:lnTo>
                  <a:lnTo>
                    <a:pt x="34091" y="895"/>
                  </a:lnTo>
                  <a:lnTo>
                    <a:pt x="26331" y="5001"/>
                  </a:lnTo>
                  <a:lnTo>
                    <a:pt x="14589" y="18922"/>
                  </a:lnTo>
                  <a:lnTo>
                    <a:pt x="1401" y="52079"/>
                  </a:lnTo>
                  <a:lnTo>
                    <a:pt x="0" y="74941"/>
                  </a:lnTo>
                  <a:lnTo>
                    <a:pt x="4446" y="96800"/>
                  </a:lnTo>
                  <a:lnTo>
                    <a:pt x="14221" y="118213"/>
                  </a:lnTo>
                  <a:lnTo>
                    <a:pt x="22443" y="124157"/>
                  </a:lnTo>
                  <a:lnTo>
                    <a:pt x="44057" y="127642"/>
                  </a:lnTo>
                  <a:lnTo>
                    <a:pt x="52863" y="124594"/>
                  </a:lnTo>
                  <a:lnTo>
                    <a:pt x="65765" y="111849"/>
                  </a:lnTo>
                  <a:lnTo>
                    <a:pt x="79606" y="84943"/>
                  </a:lnTo>
                  <a:lnTo>
                    <a:pt x="86358" y="45363"/>
                  </a:lnTo>
                  <a:lnTo>
                    <a:pt x="93931" y="69780"/>
                  </a:lnTo>
                  <a:lnTo>
                    <a:pt x="117263" y="103156"/>
                  </a:lnTo>
                  <a:lnTo>
                    <a:pt x="159678" y="127931"/>
                  </a:lnTo>
                  <a:lnTo>
                    <a:pt x="182776" y="13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58602" y="1353195"/>
              <a:ext cx="126343" cy="130701"/>
            </a:xfrm>
            <a:custGeom>
              <a:avLst/>
              <a:gdLst/>
              <a:ahLst/>
              <a:cxnLst/>
              <a:rect l="0" t="0" r="0" b="0"/>
              <a:pathLst>
                <a:path w="126343" h="130701">
                  <a:moveTo>
                    <a:pt x="0" y="53609"/>
                  </a:moveTo>
                  <a:lnTo>
                    <a:pt x="9575" y="84891"/>
                  </a:lnTo>
                  <a:lnTo>
                    <a:pt x="39403" y="128886"/>
                  </a:lnTo>
                  <a:lnTo>
                    <a:pt x="42646" y="130700"/>
                  </a:lnTo>
                  <a:lnTo>
                    <a:pt x="43638" y="127230"/>
                  </a:lnTo>
                  <a:lnTo>
                    <a:pt x="36826" y="93628"/>
                  </a:lnTo>
                  <a:lnTo>
                    <a:pt x="12489" y="39685"/>
                  </a:lnTo>
                  <a:lnTo>
                    <a:pt x="8326" y="26779"/>
                  </a:lnTo>
                  <a:lnTo>
                    <a:pt x="9060" y="17005"/>
                  </a:lnTo>
                  <a:lnTo>
                    <a:pt x="13059" y="9319"/>
                  </a:lnTo>
                  <a:lnTo>
                    <a:pt x="19234" y="3026"/>
                  </a:lnTo>
                  <a:lnTo>
                    <a:pt x="29201" y="0"/>
                  </a:lnTo>
                  <a:lnTo>
                    <a:pt x="84103" y="429"/>
                  </a:lnTo>
                  <a:lnTo>
                    <a:pt x="126342" y="9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20022" y="1379447"/>
              <a:ext cx="164964" cy="115209"/>
            </a:xfrm>
            <a:custGeom>
              <a:avLst/>
              <a:gdLst/>
              <a:ahLst/>
              <a:cxnLst/>
              <a:rect l="0" t="0" r="0" b="0"/>
              <a:pathLst>
                <a:path w="164964" h="115209">
                  <a:moveTo>
                    <a:pt x="80735" y="48414"/>
                  </a:moveTo>
                  <a:lnTo>
                    <a:pt x="71160" y="24368"/>
                  </a:lnTo>
                  <a:lnTo>
                    <a:pt x="60492" y="10041"/>
                  </a:lnTo>
                  <a:lnTo>
                    <a:pt x="41713" y="2114"/>
                  </a:lnTo>
                  <a:lnTo>
                    <a:pt x="30154" y="0"/>
                  </a:lnTo>
                  <a:lnTo>
                    <a:pt x="21277" y="3270"/>
                  </a:lnTo>
                  <a:lnTo>
                    <a:pt x="14191" y="10129"/>
                  </a:lnTo>
                  <a:lnTo>
                    <a:pt x="4367" y="30229"/>
                  </a:lnTo>
                  <a:lnTo>
                    <a:pt x="0" y="54760"/>
                  </a:lnTo>
                  <a:lnTo>
                    <a:pt x="4299" y="78141"/>
                  </a:lnTo>
                  <a:lnTo>
                    <a:pt x="8721" y="89289"/>
                  </a:lnTo>
                  <a:lnTo>
                    <a:pt x="22993" y="104795"/>
                  </a:lnTo>
                  <a:lnTo>
                    <a:pt x="31712" y="110568"/>
                  </a:lnTo>
                  <a:lnTo>
                    <a:pt x="39865" y="112077"/>
                  </a:lnTo>
                  <a:lnTo>
                    <a:pt x="47639" y="110743"/>
                  </a:lnTo>
                  <a:lnTo>
                    <a:pt x="55161" y="107514"/>
                  </a:lnTo>
                  <a:lnTo>
                    <a:pt x="60177" y="100683"/>
                  </a:lnTo>
                  <a:lnTo>
                    <a:pt x="65749" y="80613"/>
                  </a:lnTo>
                  <a:lnTo>
                    <a:pt x="70744" y="76899"/>
                  </a:lnTo>
                  <a:lnTo>
                    <a:pt x="77584" y="77933"/>
                  </a:lnTo>
                  <a:lnTo>
                    <a:pt x="135274" y="113510"/>
                  </a:lnTo>
                  <a:lnTo>
                    <a:pt x="142830" y="115208"/>
                  </a:lnTo>
                  <a:lnTo>
                    <a:pt x="164963" y="11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95514" y="1227820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3119" y="57264"/>
                  </a:lnTo>
                  <a:lnTo>
                    <a:pt x="11453" y="106654"/>
                  </a:lnTo>
                  <a:lnTo>
                    <a:pt x="18211" y="161452"/>
                  </a:lnTo>
                  <a:lnTo>
                    <a:pt x="23333" y="212784"/>
                  </a:lnTo>
                  <a:lnTo>
                    <a:pt x="37735" y="270306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315790" y="1238348"/>
              <a:ext cx="27124" cy="284271"/>
            </a:xfrm>
            <a:custGeom>
              <a:avLst/>
              <a:gdLst/>
              <a:ahLst/>
              <a:cxnLst/>
              <a:rect l="0" t="0" r="0" b="0"/>
              <a:pathLst>
                <a:path w="27124" h="284271">
                  <a:moveTo>
                    <a:pt x="6066" y="0"/>
                  </a:moveTo>
                  <a:lnTo>
                    <a:pt x="0" y="50433"/>
                  </a:lnTo>
                  <a:lnTo>
                    <a:pt x="4918" y="107750"/>
                  </a:lnTo>
                  <a:lnTo>
                    <a:pt x="12614" y="168017"/>
                  </a:lnTo>
                  <a:lnTo>
                    <a:pt x="16585" y="222268"/>
                  </a:lnTo>
                  <a:lnTo>
                    <a:pt x="27123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85026" y="1372409"/>
              <a:ext cx="115815" cy="163766"/>
            </a:xfrm>
            <a:custGeom>
              <a:avLst/>
              <a:gdLst/>
              <a:ahLst/>
              <a:cxnLst/>
              <a:rect l="0" t="0" r="0" b="0"/>
              <a:pathLst>
                <a:path w="115815" h="163766">
                  <a:moveTo>
                    <a:pt x="0" y="87038"/>
                  </a:moveTo>
                  <a:lnTo>
                    <a:pt x="11179" y="75859"/>
                  </a:lnTo>
                  <a:lnTo>
                    <a:pt x="32265" y="70371"/>
                  </a:lnTo>
                  <a:lnTo>
                    <a:pt x="82283" y="61259"/>
                  </a:lnTo>
                  <a:lnTo>
                    <a:pt x="109649" y="45994"/>
                  </a:lnTo>
                  <a:lnTo>
                    <a:pt x="112873" y="38618"/>
                  </a:lnTo>
                  <a:lnTo>
                    <a:pt x="112684" y="30192"/>
                  </a:lnTo>
                  <a:lnTo>
                    <a:pt x="110218" y="21064"/>
                  </a:lnTo>
                  <a:lnTo>
                    <a:pt x="105064" y="13810"/>
                  </a:lnTo>
                  <a:lnTo>
                    <a:pt x="89979" y="2629"/>
                  </a:lnTo>
                  <a:lnTo>
                    <a:pt x="68458" y="0"/>
                  </a:lnTo>
                  <a:lnTo>
                    <a:pt x="45634" y="3901"/>
                  </a:lnTo>
                  <a:lnTo>
                    <a:pt x="27691" y="13433"/>
                  </a:lnTo>
                  <a:lnTo>
                    <a:pt x="15037" y="31708"/>
                  </a:lnTo>
                  <a:lnTo>
                    <a:pt x="6683" y="55428"/>
                  </a:lnTo>
                  <a:lnTo>
                    <a:pt x="2971" y="81568"/>
                  </a:lnTo>
                  <a:lnTo>
                    <a:pt x="7560" y="105663"/>
                  </a:lnTo>
                  <a:lnTo>
                    <a:pt x="18568" y="126901"/>
                  </a:lnTo>
                  <a:lnTo>
                    <a:pt x="35159" y="144139"/>
                  </a:lnTo>
                  <a:lnTo>
                    <a:pt x="69819" y="161408"/>
                  </a:lnTo>
                  <a:lnTo>
                    <a:pt x="89914" y="163765"/>
                  </a:lnTo>
                  <a:lnTo>
                    <a:pt x="115814" y="1607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566206" y="1227820"/>
              <a:ext cx="18864" cy="326384"/>
            </a:xfrm>
            <a:custGeom>
              <a:avLst/>
              <a:gdLst/>
              <a:ahLst/>
              <a:cxnLst/>
              <a:rect l="0" t="0" r="0" b="0"/>
              <a:pathLst>
                <a:path w="18864" h="326384">
                  <a:moveTo>
                    <a:pt x="8334" y="0"/>
                  </a:moveTo>
                  <a:lnTo>
                    <a:pt x="0" y="52050"/>
                  </a:lnTo>
                  <a:lnTo>
                    <a:pt x="1575" y="108229"/>
                  </a:lnTo>
                  <a:lnTo>
                    <a:pt x="6331" y="169328"/>
                  </a:lnTo>
                  <a:lnTo>
                    <a:pt x="7741" y="228766"/>
                  </a:lnTo>
                  <a:lnTo>
                    <a:pt x="13806" y="290073"/>
                  </a:lnTo>
                  <a:lnTo>
                    <a:pt x="18863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863272" y="1269934"/>
              <a:ext cx="37652" cy="326384"/>
            </a:xfrm>
            <a:custGeom>
              <a:avLst/>
              <a:gdLst/>
              <a:ahLst/>
              <a:cxnLst/>
              <a:rect l="0" t="0" r="0" b="0"/>
              <a:pathLst>
                <a:path w="37652" h="326384">
                  <a:moveTo>
                    <a:pt x="6066" y="0"/>
                  </a:moveTo>
                  <a:lnTo>
                    <a:pt x="0" y="43197"/>
                  </a:lnTo>
                  <a:lnTo>
                    <a:pt x="4919" y="98197"/>
                  </a:lnTo>
                  <a:lnTo>
                    <a:pt x="13785" y="155437"/>
                  </a:lnTo>
                  <a:lnTo>
                    <a:pt x="24142" y="214237"/>
                  </a:lnTo>
                  <a:lnTo>
                    <a:pt x="26534" y="275895"/>
                  </a:lnTo>
                  <a:lnTo>
                    <a:pt x="37651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006208" y="1512089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5589" y="16768"/>
                  </a:lnTo>
                  <a:lnTo>
                    <a:pt x="5214" y="34359"/>
                  </a:lnTo>
                  <a:lnTo>
                    <a:pt x="3487" y="53875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006208" y="140680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22022" y="1489774"/>
              <a:ext cx="242156" cy="151690"/>
            </a:xfrm>
            <a:custGeom>
              <a:avLst/>
              <a:gdLst/>
              <a:ahLst/>
              <a:cxnLst/>
              <a:rect l="0" t="0" r="0" b="0"/>
              <a:pathLst>
                <a:path w="242156" h="151690">
                  <a:moveTo>
                    <a:pt x="0" y="32844"/>
                  </a:moveTo>
                  <a:lnTo>
                    <a:pt x="5589" y="94936"/>
                  </a:lnTo>
                  <a:lnTo>
                    <a:pt x="7235" y="97636"/>
                  </a:lnTo>
                  <a:lnTo>
                    <a:pt x="8333" y="94756"/>
                  </a:lnTo>
                  <a:lnTo>
                    <a:pt x="11409" y="37877"/>
                  </a:lnTo>
                  <a:lnTo>
                    <a:pt x="15989" y="14024"/>
                  </a:lnTo>
                  <a:lnTo>
                    <a:pt x="22357" y="7429"/>
                  </a:lnTo>
                  <a:lnTo>
                    <a:pt x="31282" y="4202"/>
                  </a:lnTo>
                  <a:lnTo>
                    <a:pt x="41912" y="3221"/>
                  </a:lnTo>
                  <a:lnTo>
                    <a:pt x="51338" y="7246"/>
                  </a:lnTo>
                  <a:lnTo>
                    <a:pt x="68051" y="24197"/>
                  </a:lnTo>
                  <a:lnTo>
                    <a:pt x="93550" y="75206"/>
                  </a:lnTo>
                  <a:lnTo>
                    <a:pt x="108556" y="117121"/>
                  </a:lnTo>
                  <a:lnTo>
                    <a:pt x="110975" y="119444"/>
                  </a:lnTo>
                  <a:lnTo>
                    <a:pt x="112587" y="116314"/>
                  </a:lnTo>
                  <a:lnTo>
                    <a:pt x="113663" y="109547"/>
                  </a:lnTo>
                  <a:lnTo>
                    <a:pt x="121096" y="95790"/>
                  </a:lnTo>
                  <a:lnTo>
                    <a:pt x="126354" y="88846"/>
                  </a:lnTo>
                  <a:lnTo>
                    <a:pt x="150522" y="73484"/>
                  </a:lnTo>
                  <a:lnTo>
                    <a:pt x="197333" y="51049"/>
                  </a:lnTo>
                  <a:lnTo>
                    <a:pt x="211705" y="37426"/>
                  </a:lnTo>
                  <a:lnTo>
                    <a:pt x="221993" y="19672"/>
                  </a:lnTo>
                  <a:lnTo>
                    <a:pt x="221695" y="12364"/>
                  </a:lnTo>
                  <a:lnTo>
                    <a:pt x="217986" y="6323"/>
                  </a:lnTo>
                  <a:lnTo>
                    <a:pt x="212005" y="1125"/>
                  </a:lnTo>
                  <a:lnTo>
                    <a:pt x="204507" y="0"/>
                  </a:lnTo>
                  <a:lnTo>
                    <a:pt x="186818" y="4988"/>
                  </a:lnTo>
                  <a:lnTo>
                    <a:pt x="179528" y="11934"/>
                  </a:lnTo>
                  <a:lnTo>
                    <a:pt x="168307" y="32129"/>
                  </a:lnTo>
                  <a:lnTo>
                    <a:pt x="161002" y="69807"/>
                  </a:lnTo>
                  <a:lnTo>
                    <a:pt x="164428" y="105017"/>
                  </a:lnTo>
                  <a:lnTo>
                    <a:pt x="172905" y="123802"/>
                  </a:lnTo>
                  <a:lnTo>
                    <a:pt x="178440" y="132087"/>
                  </a:lnTo>
                  <a:lnTo>
                    <a:pt x="193951" y="144412"/>
                  </a:lnTo>
                  <a:lnTo>
                    <a:pt x="203000" y="149337"/>
                  </a:lnTo>
                  <a:lnTo>
                    <a:pt x="222413" y="151689"/>
                  </a:lnTo>
                  <a:lnTo>
                    <a:pt x="240595" y="149555"/>
                  </a:lnTo>
                  <a:lnTo>
                    <a:pt x="242155" y="1486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424665" y="1480504"/>
              <a:ext cx="110614" cy="151374"/>
            </a:xfrm>
            <a:custGeom>
              <a:avLst/>
              <a:gdLst/>
              <a:ahLst/>
              <a:cxnLst/>
              <a:rect l="0" t="0" r="0" b="0"/>
              <a:pathLst>
                <a:path w="110614" h="151374">
                  <a:moveTo>
                    <a:pt x="65854" y="0"/>
                  </a:moveTo>
                  <a:lnTo>
                    <a:pt x="21892" y="20243"/>
                  </a:lnTo>
                  <a:lnTo>
                    <a:pt x="8101" y="35903"/>
                  </a:lnTo>
                  <a:lnTo>
                    <a:pt x="2785" y="44992"/>
                  </a:lnTo>
                  <a:lnTo>
                    <a:pt x="0" y="64450"/>
                  </a:lnTo>
                  <a:lnTo>
                    <a:pt x="894" y="74552"/>
                  </a:lnTo>
                  <a:lnTo>
                    <a:pt x="6170" y="82457"/>
                  </a:lnTo>
                  <a:lnTo>
                    <a:pt x="24510" y="94359"/>
                  </a:lnTo>
                  <a:lnTo>
                    <a:pt x="61143" y="102047"/>
                  </a:lnTo>
                  <a:lnTo>
                    <a:pt x="101634" y="104325"/>
                  </a:lnTo>
                  <a:lnTo>
                    <a:pt x="108425" y="108155"/>
                  </a:lnTo>
                  <a:lnTo>
                    <a:pt x="110613" y="114217"/>
                  </a:lnTo>
                  <a:lnTo>
                    <a:pt x="109732" y="121768"/>
                  </a:lnTo>
                  <a:lnTo>
                    <a:pt x="105634" y="127972"/>
                  </a:lnTo>
                  <a:lnTo>
                    <a:pt x="91723" y="137985"/>
                  </a:lnTo>
                  <a:lnTo>
                    <a:pt x="64161" y="150198"/>
                  </a:lnTo>
                  <a:lnTo>
                    <a:pt x="47164" y="151373"/>
                  </a:lnTo>
                  <a:lnTo>
                    <a:pt x="23741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637918" y="1364141"/>
              <a:ext cx="114077" cy="179535"/>
            </a:xfrm>
            <a:custGeom>
              <a:avLst/>
              <a:gdLst/>
              <a:ahLst/>
              <a:cxnLst/>
              <a:rect l="0" t="0" r="0" b="0"/>
              <a:pathLst>
                <a:path w="114077" h="179535">
                  <a:moveTo>
                    <a:pt x="0" y="21606"/>
                  </a:moveTo>
                  <a:lnTo>
                    <a:pt x="5589" y="4839"/>
                  </a:lnTo>
                  <a:lnTo>
                    <a:pt x="11915" y="1069"/>
                  </a:lnTo>
                  <a:lnTo>
                    <a:pt x="31422" y="0"/>
                  </a:lnTo>
                  <a:lnTo>
                    <a:pt x="80903" y="10016"/>
                  </a:lnTo>
                  <a:lnTo>
                    <a:pt x="103807" y="20744"/>
                  </a:lnTo>
                  <a:lnTo>
                    <a:pt x="110149" y="28051"/>
                  </a:lnTo>
                  <a:lnTo>
                    <a:pt x="113207" y="36431"/>
                  </a:lnTo>
                  <a:lnTo>
                    <a:pt x="114076" y="45527"/>
                  </a:lnTo>
                  <a:lnTo>
                    <a:pt x="109976" y="52762"/>
                  </a:lnTo>
                  <a:lnTo>
                    <a:pt x="92942" y="63919"/>
                  </a:lnTo>
                  <a:lnTo>
                    <a:pt x="37015" y="93585"/>
                  </a:lnTo>
                  <a:lnTo>
                    <a:pt x="28150" y="112868"/>
                  </a:lnTo>
                  <a:lnTo>
                    <a:pt x="25785" y="124562"/>
                  </a:lnTo>
                  <a:lnTo>
                    <a:pt x="26549" y="134697"/>
                  </a:lnTo>
                  <a:lnTo>
                    <a:pt x="35293" y="158970"/>
                  </a:lnTo>
                  <a:lnTo>
                    <a:pt x="35227" y="164655"/>
                  </a:lnTo>
                  <a:lnTo>
                    <a:pt x="31586" y="1795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680032" y="163843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322699" y="1116020"/>
            <a:ext cx="2436182" cy="343022"/>
            <a:chOff x="2322699" y="1116020"/>
            <a:chExt cx="2436182" cy="343022"/>
          </a:xfrm>
        </p:grpSpPr>
        <p:sp>
          <p:nvSpPr>
            <p:cNvPr id="50" name="Freeform 49"/>
            <p:cNvSpPr/>
            <p:nvPr/>
          </p:nvSpPr>
          <p:spPr>
            <a:xfrm>
              <a:off x="2322699" y="1134722"/>
              <a:ext cx="286087" cy="307683"/>
            </a:xfrm>
            <a:custGeom>
              <a:avLst/>
              <a:gdLst/>
              <a:ahLst/>
              <a:cxnLst/>
              <a:rect l="0" t="0" r="0" b="0"/>
              <a:pathLst>
                <a:path w="286087" h="307683">
                  <a:moveTo>
                    <a:pt x="14627" y="307682"/>
                  </a:moveTo>
                  <a:lnTo>
                    <a:pt x="20216" y="290914"/>
                  </a:lnTo>
                  <a:lnTo>
                    <a:pt x="19841" y="273323"/>
                  </a:lnTo>
                  <a:lnTo>
                    <a:pt x="15314" y="213513"/>
                  </a:lnTo>
                  <a:lnTo>
                    <a:pt x="11643" y="151603"/>
                  </a:lnTo>
                  <a:lnTo>
                    <a:pt x="0" y="93968"/>
                  </a:lnTo>
                  <a:lnTo>
                    <a:pt x="1064" y="57186"/>
                  </a:lnTo>
                  <a:lnTo>
                    <a:pt x="8789" y="24061"/>
                  </a:lnTo>
                  <a:lnTo>
                    <a:pt x="14244" y="15656"/>
                  </a:lnTo>
                  <a:lnTo>
                    <a:pt x="29665" y="3197"/>
                  </a:lnTo>
                  <a:lnTo>
                    <a:pt x="48217" y="0"/>
                  </a:lnTo>
                  <a:lnTo>
                    <a:pt x="106355" y="10451"/>
                  </a:lnTo>
                  <a:lnTo>
                    <a:pt x="167216" y="32653"/>
                  </a:lnTo>
                  <a:lnTo>
                    <a:pt x="229668" y="81805"/>
                  </a:lnTo>
                  <a:lnTo>
                    <a:pt x="258619" y="119305"/>
                  </a:lnTo>
                  <a:lnTo>
                    <a:pt x="280666" y="170961"/>
                  </a:lnTo>
                  <a:lnTo>
                    <a:pt x="286086" y="208030"/>
                  </a:lnTo>
                  <a:lnTo>
                    <a:pt x="281114" y="231807"/>
                  </a:lnTo>
                  <a:lnTo>
                    <a:pt x="276513" y="243060"/>
                  </a:lnTo>
                  <a:lnTo>
                    <a:pt x="262042" y="258684"/>
                  </a:lnTo>
                  <a:lnTo>
                    <a:pt x="203677" y="294354"/>
                  </a:lnTo>
                  <a:lnTo>
                    <a:pt x="181708" y="301758"/>
                  </a:lnTo>
                  <a:lnTo>
                    <a:pt x="129476" y="306512"/>
                  </a:lnTo>
                  <a:lnTo>
                    <a:pt x="68509" y="307451"/>
                  </a:lnTo>
                  <a:lnTo>
                    <a:pt x="35684" y="3076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656331" y="1305533"/>
              <a:ext cx="151870" cy="153509"/>
            </a:xfrm>
            <a:custGeom>
              <a:avLst/>
              <a:gdLst/>
              <a:ahLst/>
              <a:cxnLst/>
              <a:rect l="0" t="0" r="0" b="0"/>
              <a:pathLst>
                <a:path w="151870" h="153509">
                  <a:moveTo>
                    <a:pt x="70549" y="21057"/>
                  </a:moveTo>
                  <a:lnTo>
                    <a:pt x="53782" y="15468"/>
                  </a:lnTo>
                  <a:lnTo>
                    <a:pt x="36191" y="18963"/>
                  </a:lnTo>
                  <a:lnTo>
                    <a:pt x="26587" y="23171"/>
                  </a:lnTo>
                  <a:lnTo>
                    <a:pt x="12796" y="37204"/>
                  </a:lnTo>
                  <a:lnTo>
                    <a:pt x="3937" y="56310"/>
                  </a:lnTo>
                  <a:lnTo>
                    <a:pt x="0" y="80399"/>
                  </a:lnTo>
                  <a:lnTo>
                    <a:pt x="4489" y="103583"/>
                  </a:lnTo>
                  <a:lnTo>
                    <a:pt x="15453" y="124416"/>
                  </a:lnTo>
                  <a:lnTo>
                    <a:pt x="32024" y="141474"/>
                  </a:lnTo>
                  <a:lnTo>
                    <a:pt x="54207" y="150615"/>
                  </a:lnTo>
                  <a:lnTo>
                    <a:pt x="78494" y="153508"/>
                  </a:lnTo>
                  <a:lnTo>
                    <a:pt x="100986" y="150894"/>
                  </a:lnTo>
                  <a:lnTo>
                    <a:pt x="119562" y="139594"/>
                  </a:lnTo>
                  <a:lnTo>
                    <a:pt x="134447" y="122873"/>
                  </a:lnTo>
                  <a:lnTo>
                    <a:pt x="144962" y="103743"/>
                  </a:lnTo>
                  <a:lnTo>
                    <a:pt x="151869" y="67654"/>
                  </a:lnTo>
                  <a:lnTo>
                    <a:pt x="147246" y="47226"/>
                  </a:lnTo>
                  <a:lnTo>
                    <a:pt x="1126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63751" y="1277399"/>
              <a:ext cx="147400" cy="166046"/>
            </a:xfrm>
            <a:custGeom>
              <a:avLst/>
              <a:gdLst/>
              <a:ahLst/>
              <a:cxnLst/>
              <a:rect l="0" t="0" r="0" b="0"/>
              <a:pathLst>
                <a:path w="147400" h="166046">
                  <a:moveTo>
                    <a:pt x="0" y="59720"/>
                  </a:moveTo>
                  <a:lnTo>
                    <a:pt x="37478" y="68053"/>
                  </a:lnTo>
                  <a:lnTo>
                    <a:pt x="88901" y="69815"/>
                  </a:lnTo>
                  <a:lnTo>
                    <a:pt x="113211" y="63816"/>
                  </a:lnTo>
                  <a:lnTo>
                    <a:pt x="124607" y="58941"/>
                  </a:lnTo>
                  <a:lnTo>
                    <a:pt x="132204" y="51012"/>
                  </a:lnTo>
                  <a:lnTo>
                    <a:pt x="140646" y="29723"/>
                  </a:lnTo>
                  <a:lnTo>
                    <a:pt x="139387" y="21005"/>
                  </a:lnTo>
                  <a:lnTo>
                    <a:pt x="135039" y="14023"/>
                  </a:lnTo>
                  <a:lnTo>
                    <a:pt x="128630" y="8198"/>
                  </a:lnTo>
                  <a:lnTo>
                    <a:pt x="109032" y="1726"/>
                  </a:lnTo>
                  <a:lnTo>
                    <a:pt x="97254" y="0"/>
                  </a:lnTo>
                  <a:lnTo>
                    <a:pt x="74809" y="4322"/>
                  </a:lnTo>
                  <a:lnTo>
                    <a:pt x="45562" y="19909"/>
                  </a:lnTo>
                  <a:lnTo>
                    <a:pt x="30778" y="33837"/>
                  </a:lnTo>
                  <a:lnTo>
                    <a:pt x="20308" y="51726"/>
                  </a:lnTo>
                  <a:lnTo>
                    <a:pt x="13426" y="87117"/>
                  </a:lnTo>
                  <a:lnTo>
                    <a:pt x="18055" y="107381"/>
                  </a:lnTo>
                  <a:lnTo>
                    <a:pt x="40091" y="139454"/>
                  </a:lnTo>
                  <a:lnTo>
                    <a:pt x="65691" y="161204"/>
                  </a:lnTo>
                  <a:lnTo>
                    <a:pt x="88468" y="166045"/>
                  </a:lnTo>
                  <a:lnTo>
                    <a:pt x="147399" y="1650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06815" y="1266346"/>
              <a:ext cx="157059" cy="172760"/>
            </a:xfrm>
            <a:custGeom>
              <a:avLst/>
              <a:gdLst/>
              <a:ahLst/>
              <a:cxnLst/>
              <a:rect l="0" t="0" r="0" b="0"/>
              <a:pathLst>
                <a:path w="157059" h="172760">
                  <a:moveTo>
                    <a:pt x="104376" y="18130"/>
                  </a:moveTo>
                  <a:lnTo>
                    <a:pt x="93198" y="6952"/>
                  </a:lnTo>
                  <a:lnTo>
                    <a:pt x="75232" y="1464"/>
                  </a:lnTo>
                  <a:lnTo>
                    <a:pt x="63890" y="0"/>
                  </a:lnTo>
                  <a:lnTo>
                    <a:pt x="45048" y="4613"/>
                  </a:lnTo>
                  <a:lnTo>
                    <a:pt x="8299" y="26639"/>
                  </a:lnTo>
                  <a:lnTo>
                    <a:pt x="2890" y="35501"/>
                  </a:lnTo>
                  <a:lnTo>
                    <a:pt x="0" y="57826"/>
                  </a:lnTo>
                  <a:lnTo>
                    <a:pt x="4376" y="65651"/>
                  </a:lnTo>
                  <a:lnTo>
                    <a:pt x="11973" y="70868"/>
                  </a:lnTo>
                  <a:lnTo>
                    <a:pt x="63742" y="87163"/>
                  </a:lnTo>
                  <a:lnTo>
                    <a:pt x="124011" y="96804"/>
                  </a:lnTo>
                  <a:lnTo>
                    <a:pt x="142738" y="109249"/>
                  </a:lnTo>
                  <a:lnTo>
                    <a:pt x="151008" y="117480"/>
                  </a:lnTo>
                  <a:lnTo>
                    <a:pt x="155351" y="126478"/>
                  </a:lnTo>
                  <a:lnTo>
                    <a:pt x="157058" y="145833"/>
                  </a:lnTo>
                  <a:lnTo>
                    <a:pt x="153535" y="153568"/>
                  </a:lnTo>
                  <a:lnTo>
                    <a:pt x="140263" y="165282"/>
                  </a:lnTo>
                  <a:lnTo>
                    <a:pt x="119546" y="171269"/>
                  </a:lnTo>
                  <a:lnTo>
                    <a:pt x="95911" y="172759"/>
                  </a:lnTo>
                  <a:lnTo>
                    <a:pt x="55261" y="164184"/>
                  </a:lnTo>
                  <a:lnTo>
                    <a:pt x="30677" y="1550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18713" y="1316062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505989" y="122130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666112" y="1189720"/>
              <a:ext cx="29391" cy="242156"/>
            </a:xfrm>
            <a:custGeom>
              <a:avLst/>
              <a:gdLst/>
              <a:ahLst/>
              <a:cxnLst/>
              <a:rect l="0" t="0" r="0" b="0"/>
              <a:pathLst>
                <a:path w="29391" h="242156">
                  <a:moveTo>
                    <a:pt x="8333" y="0"/>
                  </a:moveTo>
                  <a:lnTo>
                    <a:pt x="0" y="37478"/>
                  </a:lnTo>
                  <a:lnTo>
                    <a:pt x="3827" y="94490"/>
                  </a:lnTo>
                  <a:lnTo>
                    <a:pt x="15849" y="154842"/>
                  </a:lnTo>
                  <a:lnTo>
                    <a:pt x="26369" y="212517"/>
                  </a:lnTo>
                  <a:lnTo>
                    <a:pt x="2939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600746" y="1284476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30054" y="11453"/>
                  </a:lnTo>
                  <a:lnTo>
                    <a:pt x="70923" y="19160"/>
                  </a:lnTo>
                  <a:lnTo>
                    <a:pt x="17788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22537" y="1116020"/>
              <a:ext cx="161720" cy="305328"/>
            </a:xfrm>
            <a:custGeom>
              <a:avLst/>
              <a:gdLst/>
              <a:ahLst/>
              <a:cxnLst/>
              <a:rect l="0" t="0" r="0" b="0"/>
              <a:pathLst>
                <a:path w="161720" h="305328">
                  <a:moveTo>
                    <a:pt x="9877" y="0"/>
                  </a:moveTo>
                  <a:lnTo>
                    <a:pt x="2642" y="27556"/>
                  </a:lnTo>
                  <a:lnTo>
                    <a:pt x="0" y="86899"/>
                  </a:lnTo>
                  <a:lnTo>
                    <a:pt x="5066" y="143767"/>
                  </a:lnTo>
                  <a:lnTo>
                    <a:pt x="10097" y="204437"/>
                  </a:lnTo>
                  <a:lnTo>
                    <a:pt x="18023" y="262694"/>
                  </a:lnTo>
                  <a:lnTo>
                    <a:pt x="19347" y="281700"/>
                  </a:lnTo>
                  <a:lnTo>
                    <a:pt x="31796" y="222014"/>
                  </a:lnTo>
                  <a:lnTo>
                    <a:pt x="35018" y="211180"/>
                  </a:lnTo>
                  <a:lnTo>
                    <a:pt x="40676" y="202788"/>
                  </a:lnTo>
                  <a:lnTo>
                    <a:pt x="56321" y="190344"/>
                  </a:lnTo>
                  <a:lnTo>
                    <a:pt x="74972" y="187153"/>
                  </a:lnTo>
                  <a:lnTo>
                    <a:pt x="94960" y="190804"/>
                  </a:lnTo>
                  <a:lnTo>
                    <a:pt x="115542" y="200225"/>
                  </a:lnTo>
                  <a:lnTo>
                    <a:pt x="130149" y="215331"/>
                  </a:lnTo>
                  <a:lnTo>
                    <a:pt x="156743" y="274159"/>
                  </a:lnTo>
                  <a:lnTo>
                    <a:pt x="161719" y="291474"/>
                  </a:lnTo>
                  <a:lnTo>
                    <a:pt x="161408" y="296092"/>
                  </a:lnTo>
                  <a:lnTo>
                    <a:pt x="157276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231549" y="1279639"/>
              <a:ext cx="158835" cy="131668"/>
            </a:xfrm>
            <a:custGeom>
              <a:avLst/>
              <a:gdLst/>
              <a:ahLst/>
              <a:cxnLst/>
              <a:rect l="0" t="0" r="0" b="0"/>
              <a:pathLst>
                <a:path w="158835" h="131668">
                  <a:moveTo>
                    <a:pt x="74606" y="57480"/>
                  </a:moveTo>
                  <a:lnTo>
                    <a:pt x="80195" y="40712"/>
                  </a:lnTo>
                  <a:lnTo>
                    <a:pt x="79820" y="23121"/>
                  </a:lnTo>
                  <a:lnTo>
                    <a:pt x="78082" y="13517"/>
                  </a:lnTo>
                  <a:lnTo>
                    <a:pt x="72244" y="7114"/>
                  </a:lnTo>
                  <a:lnTo>
                    <a:pt x="53279" y="0"/>
                  </a:lnTo>
                  <a:lnTo>
                    <a:pt x="44010" y="1613"/>
                  </a:lnTo>
                  <a:lnTo>
                    <a:pt x="27473" y="12763"/>
                  </a:lnTo>
                  <a:lnTo>
                    <a:pt x="5009" y="38771"/>
                  </a:lnTo>
                  <a:lnTo>
                    <a:pt x="0" y="61643"/>
                  </a:lnTo>
                  <a:lnTo>
                    <a:pt x="6317" y="108865"/>
                  </a:lnTo>
                  <a:lnTo>
                    <a:pt x="11533" y="117473"/>
                  </a:lnTo>
                  <a:lnTo>
                    <a:pt x="26686" y="130157"/>
                  </a:lnTo>
                  <a:lnTo>
                    <a:pt x="34471" y="131667"/>
                  </a:lnTo>
                  <a:lnTo>
                    <a:pt x="42000" y="130335"/>
                  </a:lnTo>
                  <a:lnTo>
                    <a:pt x="49359" y="127107"/>
                  </a:lnTo>
                  <a:lnTo>
                    <a:pt x="70895" y="105796"/>
                  </a:lnTo>
                  <a:lnTo>
                    <a:pt x="98539" y="46571"/>
                  </a:lnTo>
                  <a:lnTo>
                    <a:pt x="101090" y="44358"/>
                  </a:lnTo>
                  <a:lnTo>
                    <a:pt x="102790" y="47562"/>
                  </a:lnTo>
                  <a:lnTo>
                    <a:pt x="107019" y="62431"/>
                  </a:lnTo>
                  <a:lnTo>
                    <a:pt x="128799" y="97452"/>
                  </a:lnTo>
                  <a:lnTo>
                    <a:pt x="158834" y="1311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11440" y="1242362"/>
              <a:ext cx="105286" cy="155210"/>
            </a:xfrm>
            <a:custGeom>
              <a:avLst/>
              <a:gdLst/>
              <a:ahLst/>
              <a:cxnLst/>
              <a:rect l="0" t="0" r="0" b="0"/>
              <a:pathLst>
                <a:path w="105286" h="155210">
                  <a:moveTo>
                    <a:pt x="0" y="31586"/>
                  </a:moveTo>
                  <a:lnTo>
                    <a:pt x="17959" y="85461"/>
                  </a:lnTo>
                  <a:lnTo>
                    <a:pt x="29368" y="115009"/>
                  </a:lnTo>
                  <a:lnTo>
                    <a:pt x="60294" y="153850"/>
                  </a:lnTo>
                  <a:lnTo>
                    <a:pt x="65932" y="155209"/>
                  </a:lnTo>
                  <a:lnTo>
                    <a:pt x="70861" y="152606"/>
                  </a:lnTo>
                  <a:lnTo>
                    <a:pt x="79457" y="140355"/>
                  </a:lnTo>
                  <a:lnTo>
                    <a:pt x="87177" y="123211"/>
                  </a:lnTo>
                  <a:lnTo>
                    <a:pt x="94429" y="67969"/>
                  </a:lnTo>
                  <a:lnTo>
                    <a:pt x="102794" y="2014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55841" y="1237184"/>
              <a:ext cx="203040" cy="204182"/>
            </a:xfrm>
            <a:custGeom>
              <a:avLst/>
              <a:gdLst/>
              <a:ahLst/>
              <a:cxnLst/>
              <a:rect l="0" t="0" r="0" b="0"/>
              <a:pathLst>
                <a:path w="203040" h="204182">
                  <a:moveTo>
                    <a:pt x="34584" y="57821"/>
                  </a:moveTo>
                  <a:lnTo>
                    <a:pt x="45762" y="68999"/>
                  </a:lnTo>
                  <a:lnTo>
                    <a:pt x="63728" y="74487"/>
                  </a:lnTo>
                  <a:lnTo>
                    <a:pt x="86141" y="75757"/>
                  </a:lnTo>
                  <a:lnTo>
                    <a:pt x="107801" y="72421"/>
                  </a:lnTo>
                  <a:lnTo>
                    <a:pt x="126006" y="63920"/>
                  </a:lnTo>
                  <a:lnTo>
                    <a:pt x="134137" y="58377"/>
                  </a:lnTo>
                  <a:lnTo>
                    <a:pt x="138387" y="51173"/>
                  </a:lnTo>
                  <a:lnTo>
                    <a:pt x="139990" y="33809"/>
                  </a:lnTo>
                  <a:lnTo>
                    <a:pt x="136440" y="25435"/>
                  </a:lnTo>
                  <a:lnTo>
                    <a:pt x="123137" y="9892"/>
                  </a:lnTo>
                  <a:lnTo>
                    <a:pt x="99287" y="1424"/>
                  </a:lnTo>
                  <a:lnTo>
                    <a:pt x="71530" y="0"/>
                  </a:lnTo>
                  <a:lnTo>
                    <a:pt x="47495" y="7166"/>
                  </a:lnTo>
                  <a:lnTo>
                    <a:pt x="28234" y="21270"/>
                  </a:lnTo>
                  <a:lnTo>
                    <a:pt x="13044" y="39236"/>
                  </a:lnTo>
                  <a:lnTo>
                    <a:pt x="2394" y="58920"/>
                  </a:lnTo>
                  <a:lnTo>
                    <a:pt x="0" y="85605"/>
                  </a:lnTo>
                  <a:lnTo>
                    <a:pt x="7995" y="139218"/>
                  </a:lnTo>
                  <a:lnTo>
                    <a:pt x="23066" y="167206"/>
                  </a:lnTo>
                  <a:lnTo>
                    <a:pt x="38823" y="179746"/>
                  </a:lnTo>
                  <a:lnTo>
                    <a:pt x="77535" y="197328"/>
                  </a:lnTo>
                  <a:lnTo>
                    <a:pt x="140903" y="204181"/>
                  </a:lnTo>
                  <a:lnTo>
                    <a:pt x="176050" y="201792"/>
                  </a:lnTo>
                  <a:lnTo>
                    <a:pt x="203039" y="1946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6161087" y="2316269"/>
            <a:ext cx="1889037" cy="925775"/>
            <a:chOff x="6161087" y="2316269"/>
            <a:chExt cx="1889037" cy="925775"/>
          </a:xfrm>
        </p:grpSpPr>
        <p:sp>
          <p:nvSpPr>
            <p:cNvPr id="63" name="Freeform 62"/>
            <p:cNvSpPr/>
            <p:nvPr/>
          </p:nvSpPr>
          <p:spPr>
            <a:xfrm>
              <a:off x="6641630" y="2316269"/>
              <a:ext cx="159780" cy="359052"/>
            </a:xfrm>
            <a:custGeom>
              <a:avLst/>
              <a:gdLst/>
              <a:ahLst/>
              <a:cxnLst/>
              <a:rect l="0" t="0" r="0" b="0"/>
              <a:pathLst>
                <a:path w="159780" h="359052">
                  <a:moveTo>
                    <a:pt x="86080" y="0"/>
                  </a:moveTo>
                  <a:lnTo>
                    <a:pt x="74901" y="11178"/>
                  </a:lnTo>
                  <a:lnTo>
                    <a:pt x="69413" y="32264"/>
                  </a:lnTo>
                  <a:lnTo>
                    <a:pt x="65890" y="87872"/>
                  </a:lnTo>
                  <a:lnTo>
                    <a:pt x="66364" y="149982"/>
                  </a:lnTo>
                  <a:lnTo>
                    <a:pt x="73390" y="201592"/>
                  </a:lnTo>
                  <a:lnTo>
                    <a:pt x="75125" y="256500"/>
                  </a:lnTo>
                  <a:lnTo>
                    <a:pt x="74298" y="311236"/>
                  </a:lnTo>
                  <a:lnTo>
                    <a:pt x="69925" y="334859"/>
                  </a:lnTo>
                  <a:lnTo>
                    <a:pt x="65951" y="339053"/>
                  </a:lnTo>
                  <a:lnTo>
                    <a:pt x="60962" y="338339"/>
                  </a:lnTo>
                  <a:lnTo>
                    <a:pt x="49180" y="328188"/>
                  </a:lnTo>
                  <a:lnTo>
                    <a:pt x="30562" y="302741"/>
                  </a:lnTo>
                  <a:lnTo>
                    <a:pt x="3827" y="257933"/>
                  </a:lnTo>
                  <a:lnTo>
                    <a:pt x="829" y="256183"/>
                  </a:lnTo>
                  <a:lnTo>
                    <a:pt x="0" y="258526"/>
                  </a:lnTo>
                  <a:lnTo>
                    <a:pt x="617" y="263598"/>
                  </a:lnTo>
                  <a:lnTo>
                    <a:pt x="12664" y="287503"/>
                  </a:lnTo>
                  <a:lnTo>
                    <a:pt x="59395" y="346266"/>
                  </a:lnTo>
                  <a:lnTo>
                    <a:pt x="77729" y="357837"/>
                  </a:lnTo>
                  <a:lnTo>
                    <a:pt x="86362" y="359051"/>
                  </a:lnTo>
                  <a:lnTo>
                    <a:pt x="102193" y="354160"/>
                  </a:lnTo>
                  <a:lnTo>
                    <a:pt x="113908" y="341068"/>
                  </a:lnTo>
                  <a:lnTo>
                    <a:pt x="146726" y="298282"/>
                  </a:lnTo>
                  <a:lnTo>
                    <a:pt x="159779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457262" y="2863751"/>
              <a:ext cx="7236" cy="231628"/>
            </a:xfrm>
            <a:custGeom>
              <a:avLst/>
              <a:gdLst/>
              <a:ahLst/>
              <a:cxnLst/>
              <a:rect l="0" t="0" r="0" b="0"/>
              <a:pathLst>
                <a:path w="7236" h="231628">
                  <a:moveTo>
                    <a:pt x="7235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5900" y="140291"/>
                  </a:lnTo>
                  <a:lnTo>
                    <a:pt x="6972" y="194175"/>
                  </a:lnTo>
                  <a:lnTo>
                    <a:pt x="7235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27627" y="2832165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16477" y="0"/>
                  </a:lnTo>
                  <a:lnTo>
                    <a:pt x="155585" y="0"/>
                  </a:lnTo>
                  <a:lnTo>
                    <a:pt x="98496" y="7236"/>
                  </a:lnTo>
                  <a:lnTo>
                    <a:pt x="45279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82718" y="2947979"/>
              <a:ext cx="92350" cy="151275"/>
            </a:xfrm>
            <a:custGeom>
              <a:avLst/>
              <a:gdLst/>
              <a:ahLst/>
              <a:cxnLst/>
              <a:rect l="0" t="0" r="0" b="0"/>
              <a:pathLst>
                <a:path w="92350" h="151275">
                  <a:moveTo>
                    <a:pt x="8121" y="73699"/>
                  </a:moveTo>
                  <a:lnTo>
                    <a:pt x="26080" y="127574"/>
                  </a:lnTo>
                  <a:lnTo>
                    <a:pt x="33979" y="151274"/>
                  </a:lnTo>
                  <a:lnTo>
                    <a:pt x="32092" y="145611"/>
                  </a:lnTo>
                  <a:lnTo>
                    <a:pt x="9775" y="108877"/>
                  </a:lnTo>
                  <a:lnTo>
                    <a:pt x="1203" y="71644"/>
                  </a:lnTo>
                  <a:lnTo>
                    <a:pt x="0" y="58291"/>
                  </a:lnTo>
                  <a:lnTo>
                    <a:pt x="2707" y="47050"/>
                  </a:lnTo>
                  <a:lnTo>
                    <a:pt x="15073" y="28320"/>
                  </a:lnTo>
                  <a:lnTo>
                    <a:pt x="35388" y="18436"/>
                  </a:lnTo>
                  <a:lnTo>
                    <a:pt x="923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14047" y="2968276"/>
              <a:ext cx="171591" cy="127103"/>
            </a:xfrm>
            <a:custGeom>
              <a:avLst/>
              <a:gdLst/>
              <a:ahLst/>
              <a:cxnLst/>
              <a:rect l="0" t="0" r="0" b="0"/>
              <a:pathLst>
                <a:path w="171591" h="127103">
                  <a:moveTo>
                    <a:pt x="97891" y="63931"/>
                  </a:moveTo>
                  <a:lnTo>
                    <a:pt x="103480" y="47163"/>
                  </a:lnTo>
                  <a:lnTo>
                    <a:pt x="102787" y="39884"/>
                  </a:lnTo>
                  <a:lnTo>
                    <a:pt x="95777" y="25558"/>
                  </a:lnTo>
                  <a:lnTo>
                    <a:pt x="73088" y="4338"/>
                  </a:lnTo>
                  <a:lnTo>
                    <a:pt x="63808" y="806"/>
                  </a:lnTo>
                  <a:lnTo>
                    <a:pt x="44138" y="0"/>
                  </a:lnTo>
                  <a:lnTo>
                    <a:pt x="26817" y="6661"/>
                  </a:lnTo>
                  <a:lnTo>
                    <a:pt x="18923" y="11713"/>
                  </a:lnTo>
                  <a:lnTo>
                    <a:pt x="7032" y="26685"/>
                  </a:lnTo>
                  <a:lnTo>
                    <a:pt x="2223" y="35591"/>
                  </a:lnTo>
                  <a:lnTo>
                    <a:pt x="0" y="54845"/>
                  </a:lnTo>
                  <a:lnTo>
                    <a:pt x="4080" y="75101"/>
                  </a:lnTo>
                  <a:lnTo>
                    <a:pt x="13693" y="95801"/>
                  </a:lnTo>
                  <a:lnTo>
                    <a:pt x="28884" y="110461"/>
                  </a:lnTo>
                  <a:lnTo>
                    <a:pt x="37848" y="116008"/>
                  </a:lnTo>
                  <a:lnTo>
                    <a:pt x="47334" y="117366"/>
                  </a:lnTo>
                  <a:lnTo>
                    <a:pt x="67232" y="112636"/>
                  </a:lnTo>
                  <a:lnTo>
                    <a:pt x="84655" y="99616"/>
                  </a:lnTo>
                  <a:lnTo>
                    <a:pt x="92577" y="91230"/>
                  </a:lnTo>
                  <a:lnTo>
                    <a:pt x="100197" y="87980"/>
                  </a:lnTo>
                  <a:lnTo>
                    <a:pt x="107617" y="88152"/>
                  </a:lnTo>
                  <a:lnTo>
                    <a:pt x="114903" y="90607"/>
                  </a:lnTo>
                  <a:lnTo>
                    <a:pt x="129239" y="102693"/>
                  </a:lnTo>
                  <a:lnTo>
                    <a:pt x="143408" y="116253"/>
                  </a:lnTo>
                  <a:lnTo>
                    <a:pt x="171590" y="127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08965" y="2967565"/>
              <a:ext cx="118304" cy="274479"/>
            </a:xfrm>
            <a:custGeom>
              <a:avLst/>
              <a:gdLst/>
              <a:ahLst/>
              <a:cxnLst/>
              <a:rect l="0" t="0" r="0" b="0"/>
              <a:pathLst>
                <a:path w="118304" h="274479">
                  <a:moveTo>
                    <a:pt x="18786" y="96227"/>
                  </a:moveTo>
                  <a:lnTo>
                    <a:pt x="27120" y="133705"/>
                  </a:lnTo>
                  <a:lnTo>
                    <a:pt x="34470" y="185129"/>
                  </a:lnTo>
                  <a:lnTo>
                    <a:pt x="46018" y="240347"/>
                  </a:lnTo>
                  <a:lnTo>
                    <a:pt x="48437" y="268295"/>
                  </a:lnTo>
                  <a:lnTo>
                    <a:pt x="46742" y="274110"/>
                  </a:lnTo>
                  <a:lnTo>
                    <a:pt x="43273" y="274478"/>
                  </a:lnTo>
                  <a:lnTo>
                    <a:pt x="38621" y="271213"/>
                  </a:lnTo>
                  <a:lnTo>
                    <a:pt x="22747" y="225116"/>
                  </a:lnTo>
                  <a:lnTo>
                    <a:pt x="11466" y="166617"/>
                  </a:lnTo>
                  <a:lnTo>
                    <a:pt x="3302" y="104672"/>
                  </a:lnTo>
                  <a:lnTo>
                    <a:pt x="0" y="48546"/>
                  </a:lnTo>
                  <a:lnTo>
                    <a:pt x="3807" y="24733"/>
                  </a:lnTo>
                  <a:lnTo>
                    <a:pt x="8800" y="15809"/>
                  </a:lnTo>
                  <a:lnTo>
                    <a:pt x="23707" y="2774"/>
                  </a:lnTo>
                  <a:lnTo>
                    <a:pt x="32595" y="0"/>
                  </a:lnTo>
                  <a:lnTo>
                    <a:pt x="51830" y="37"/>
                  </a:lnTo>
                  <a:lnTo>
                    <a:pt x="68957" y="7073"/>
                  </a:lnTo>
                  <a:lnTo>
                    <a:pt x="104606" y="30653"/>
                  </a:lnTo>
                  <a:lnTo>
                    <a:pt x="111094" y="39643"/>
                  </a:lnTo>
                  <a:lnTo>
                    <a:pt x="118303" y="62110"/>
                  </a:lnTo>
                  <a:lnTo>
                    <a:pt x="117886" y="72313"/>
                  </a:lnTo>
                  <a:lnTo>
                    <a:pt x="111184" y="89888"/>
                  </a:lnTo>
                  <a:lnTo>
                    <a:pt x="97287" y="102379"/>
                  </a:lnTo>
                  <a:lnTo>
                    <a:pt x="88667" y="107347"/>
                  </a:lnTo>
                  <a:lnTo>
                    <a:pt x="69731" y="109748"/>
                  </a:lnTo>
                  <a:lnTo>
                    <a:pt x="39843" y="106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58141" y="2923916"/>
              <a:ext cx="122493" cy="183605"/>
            </a:xfrm>
            <a:custGeom>
              <a:avLst/>
              <a:gdLst/>
              <a:ahLst/>
              <a:cxnLst/>
              <a:rect l="0" t="0" r="0" b="0"/>
              <a:pathLst>
                <a:path w="122493" h="183605">
                  <a:moveTo>
                    <a:pt x="38066" y="108291"/>
                  </a:moveTo>
                  <a:lnTo>
                    <a:pt x="100324" y="89163"/>
                  </a:lnTo>
                  <a:lnTo>
                    <a:pt x="116819" y="77953"/>
                  </a:lnTo>
                  <a:lnTo>
                    <a:pt x="120984" y="69348"/>
                  </a:lnTo>
                  <a:lnTo>
                    <a:pt x="122492" y="47309"/>
                  </a:lnTo>
                  <a:lnTo>
                    <a:pt x="116142" y="28155"/>
                  </a:lnTo>
                  <a:lnTo>
                    <a:pt x="111174" y="19772"/>
                  </a:lnTo>
                  <a:lnTo>
                    <a:pt x="96295" y="7338"/>
                  </a:lnTo>
                  <a:lnTo>
                    <a:pt x="87414" y="2385"/>
                  </a:lnTo>
                  <a:lnTo>
                    <a:pt x="68186" y="0"/>
                  </a:lnTo>
                  <a:lnTo>
                    <a:pt x="49113" y="4010"/>
                  </a:lnTo>
                  <a:lnTo>
                    <a:pt x="17805" y="25647"/>
                  </a:lnTo>
                  <a:lnTo>
                    <a:pt x="10521" y="32138"/>
                  </a:lnTo>
                  <a:lnTo>
                    <a:pt x="2427" y="51828"/>
                  </a:lnTo>
                  <a:lnTo>
                    <a:pt x="0" y="76178"/>
                  </a:lnTo>
                  <a:lnTo>
                    <a:pt x="6380" y="115023"/>
                  </a:lnTo>
                  <a:lnTo>
                    <a:pt x="22569" y="148110"/>
                  </a:lnTo>
                  <a:lnTo>
                    <a:pt x="35467" y="165373"/>
                  </a:lnTo>
                  <a:lnTo>
                    <a:pt x="61473" y="182656"/>
                  </a:lnTo>
                  <a:lnTo>
                    <a:pt x="71219" y="183604"/>
                  </a:lnTo>
                  <a:lnTo>
                    <a:pt x="111766" y="1714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22549" y="2994845"/>
              <a:ext cx="141502" cy="121596"/>
            </a:xfrm>
            <a:custGeom>
              <a:avLst/>
              <a:gdLst/>
              <a:ahLst/>
              <a:cxnLst/>
              <a:rect l="0" t="0" r="0" b="0"/>
              <a:pathLst>
                <a:path w="141502" h="121596">
                  <a:moveTo>
                    <a:pt x="0" y="16305"/>
                  </a:moveTo>
                  <a:lnTo>
                    <a:pt x="58617" y="7240"/>
                  </a:lnTo>
                  <a:lnTo>
                    <a:pt x="111621" y="0"/>
                  </a:lnTo>
                  <a:lnTo>
                    <a:pt x="135007" y="2429"/>
                  </a:lnTo>
                  <a:lnTo>
                    <a:pt x="140307" y="5885"/>
                  </a:lnTo>
                  <a:lnTo>
                    <a:pt x="141501" y="10528"/>
                  </a:lnTo>
                  <a:lnTo>
                    <a:pt x="139958" y="15963"/>
                  </a:lnTo>
                  <a:lnTo>
                    <a:pt x="126607" y="34791"/>
                  </a:lnTo>
                  <a:lnTo>
                    <a:pt x="63694" y="90041"/>
                  </a:lnTo>
                  <a:lnTo>
                    <a:pt x="56501" y="97048"/>
                  </a:lnTo>
                  <a:lnTo>
                    <a:pt x="54045" y="104059"/>
                  </a:lnTo>
                  <a:lnTo>
                    <a:pt x="54747" y="111072"/>
                  </a:lnTo>
                  <a:lnTo>
                    <a:pt x="57555" y="118087"/>
                  </a:lnTo>
                  <a:lnTo>
                    <a:pt x="62936" y="121595"/>
                  </a:lnTo>
                  <a:lnTo>
                    <a:pt x="126342" y="121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408780" y="3015540"/>
              <a:ext cx="140154" cy="117244"/>
            </a:xfrm>
            <a:custGeom>
              <a:avLst/>
              <a:gdLst/>
              <a:ahLst/>
              <a:cxnLst/>
              <a:rect l="0" t="0" r="0" b="0"/>
              <a:pathLst>
                <a:path w="140154" h="117244">
                  <a:moveTo>
                    <a:pt x="98039" y="27195"/>
                  </a:moveTo>
                  <a:lnTo>
                    <a:pt x="92449" y="10428"/>
                  </a:lnTo>
                  <a:lnTo>
                    <a:pt x="86124" y="5488"/>
                  </a:lnTo>
                  <a:lnTo>
                    <a:pt x="66617" y="0"/>
                  </a:lnTo>
                  <a:lnTo>
                    <a:pt x="57203" y="876"/>
                  </a:lnTo>
                  <a:lnTo>
                    <a:pt x="40505" y="8089"/>
                  </a:lnTo>
                  <a:lnTo>
                    <a:pt x="17951" y="25304"/>
                  </a:lnTo>
                  <a:lnTo>
                    <a:pt x="2039" y="50811"/>
                  </a:lnTo>
                  <a:lnTo>
                    <a:pt x="0" y="70447"/>
                  </a:lnTo>
                  <a:lnTo>
                    <a:pt x="4163" y="89702"/>
                  </a:lnTo>
                  <a:lnTo>
                    <a:pt x="13812" y="106059"/>
                  </a:lnTo>
                  <a:lnTo>
                    <a:pt x="22000" y="111357"/>
                  </a:lnTo>
                  <a:lnTo>
                    <a:pt x="43577" y="117243"/>
                  </a:lnTo>
                  <a:lnTo>
                    <a:pt x="76442" y="114967"/>
                  </a:lnTo>
                  <a:lnTo>
                    <a:pt x="108407" y="101295"/>
                  </a:lnTo>
                  <a:lnTo>
                    <a:pt x="123314" y="85865"/>
                  </a:lnTo>
                  <a:lnTo>
                    <a:pt x="132668" y="67309"/>
                  </a:lnTo>
                  <a:lnTo>
                    <a:pt x="140153" y="271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612103" y="3053264"/>
              <a:ext cx="21059" cy="73700"/>
            </a:xfrm>
            <a:custGeom>
              <a:avLst/>
              <a:gdLst/>
              <a:ahLst/>
              <a:cxnLst/>
              <a:rect l="0" t="0" r="0" b="0"/>
              <a:pathLst>
                <a:path w="21059" h="73700">
                  <a:moveTo>
                    <a:pt x="0" y="0"/>
                  </a:moveTo>
                  <a:lnTo>
                    <a:pt x="8334" y="37478"/>
                  </a:lnTo>
                  <a:lnTo>
                    <a:pt x="10723" y="57601"/>
                  </a:lnTo>
                  <a:lnTo>
                    <a:pt x="12998" y="62967"/>
                  </a:lnTo>
                  <a:lnTo>
                    <a:pt x="21058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612103" y="2958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82583" y="2851012"/>
              <a:ext cx="128055" cy="297009"/>
            </a:xfrm>
            <a:custGeom>
              <a:avLst/>
              <a:gdLst/>
              <a:ahLst/>
              <a:cxnLst/>
              <a:rect l="0" t="0" r="0" b="0"/>
              <a:pathLst>
                <a:path w="128055" h="297009">
                  <a:moveTo>
                    <a:pt x="76920" y="233837"/>
                  </a:moveTo>
                  <a:lnTo>
                    <a:pt x="76920" y="211481"/>
                  </a:lnTo>
                  <a:lnTo>
                    <a:pt x="70680" y="194265"/>
                  </a:lnTo>
                  <a:lnTo>
                    <a:pt x="65741" y="186399"/>
                  </a:lnTo>
                  <a:lnTo>
                    <a:pt x="50895" y="174539"/>
                  </a:lnTo>
                  <a:lnTo>
                    <a:pt x="42022" y="169739"/>
                  </a:lnTo>
                  <a:lnTo>
                    <a:pt x="33767" y="170048"/>
                  </a:lnTo>
                  <a:lnTo>
                    <a:pt x="25924" y="173763"/>
                  </a:lnTo>
                  <a:lnTo>
                    <a:pt x="18357" y="179750"/>
                  </a:lnTo>
                  <a:lnTo>
                    <a:pt x="6829" y="198880"/>
                  </a:lnTo>
                  <a:lnTo>
                    <a:pt x="2116" y="210533"/>
                  </a:lnTo>
                  <a:lnTo>
                    <a:pt x="0" y="235958"/>
                  </a:lnTo>
                  <a:lnTo>
                    <a:pt x="4129" y="261686"/>
                  </a:lnTo>
                  <a:lnTo>
                    <a:pt x="13762" y="284819"/>
                  </a:lnTo>
                  <a:lnTo>
                    <a:pt x="20777" y="290052"/>
                  </a:lnTo>
                  <a:lnTo>
                    <a:pt x="28963" y="291201"/>
                  </a:lnTo>
                  <a:lnTo>
                    <a:pt x="37930" y="289627"/>
                  </a:lnTo>
                  <a:lnTo>
                    <a:pt x="67317" y="270645"/>
                  </a:lnTo>
                  <a:lnTo>
                    <a:pt x="92661" y="237204"/>
                  </a:lnTo>
                  <a:lnTo>
                    <a:pt x="109400" y="197660"/>
                  </a:lnTo>
                  <a:lnTo>
                    <a:pt x="118301" y="143546"/>
                  </a:lnTo>
                  <a:lnTo>
                    <a:pt x="127848" y="81437"/>
                  </a:lnTo>
                  <a:lnTo>
                    <a:pt x="128054" y="27652"/>
                  </a:lnTo>
                  <a:lnTo>
                    <a:pt x="123822" y="4159"/>
                  </a:lnTo>
                  <a:lnTo>
                    <a:pt x="119887" y="0"/>
                  </a:lnTo>
                  <a:lnTo>
                    <a:pt x="114923" y="737"/>
                  </a:lnTo>
                  <a:lnTo>
                    <a:pt x="109274" y="4737"/>
                  </a:lnTo>
                  <a:lnTo>
                    <a:pt x="99878" y="18541"/>
                  </a:lnTo>
                  <a:lnTo>
                    <a:pt x="92972" y="37545"/>
                  </a:lnTo>
                  <a:lnTo>
                    <a:pt x="88539" y="90992"/>
                  </a:lnTo>
                  <a:lnTo>
                    <a:pt x="93253" y="151939"/>
                  </a:lnTo>
                  <a:lnTo>
                    <a:pt x="105688" y="214820"/>
                  </a:lnTo>
                  <a:lnTo>
                    <a:pt x="115370" y="272494"/>
                  </a:lnTo>
                  <a:lnTo>
                    <a:pt x="119033" y="2970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161087" y="2720815"/>
              <a:ext cx="1889037" cy="500904"/>
            </a:xfrm>
            <a:custGeom>
              <a:avLst/>
              <a:gdLst/>
              <a:ahLst/>
              <a:cxnLst/>
              <a:rect l="0" t="0" r="0" b="0"/>
              <a:pathLst>
                <a:path w="1889037" h="500904">
                  <a:moveTo>
                    <a:pt x="650851" y="27122"/>
                  </a:moveTo>
                  <a:lnTo>
                    <a:pt x="595806" y="10334"/>
                  </a:lnTo>
                  <a:lnTo>
                    <a:pt x="541279" y="6909"/>
                  </a:lnTo>
                  <a:lnTo>
                    <a:pt x="480118" y="643"/>
                  </a:lnTo>
                  <a:lnTo>
                    <a:pt x="425958" y="2639"/>
                  </a:lnTo>
                  <a:lnTo>
                    <a:pt x="376635" y="5050"/>
                  </a:lnTo>
                  <a:lnTo>
                    <a:pt x="316878" y="13101"/>
                  </a:lnTo>
                  <a:lnTo>
                    <a:pt x="256201" y="19023"/>
                  </a:lnTo>
                  <a:lnTo>
                    <a:pt x="204138" y="31112"/>
                  </a:lnTo>
                  <a:lnTo>
                    <a:pt x="146275" y="56576"/>
                  </a:lnTo>
                  <a:lnTo>
                    <a:pt x="92944" y="84380"/>
                  </a:lnTo>
                  <a:lnTo>
                    <a:pt x="45800" y="118515"/>
                  </a:lnTo>
                  <a:lnTo>
                    <a:pt x="10842" y="175150"/>
                  </a:lnTo>
                  <a:lnTo>
                    <a:pt x="1864" y="211883"/>
                  </a:lnTo>
                  <a:lnTo>
                    <a:pt x="0" y="272282"/>
                  </a:lnTo>
                  <a:lnTo>
                    <a:pt x="7880" y="309162"/>
                  </a:lnTo>
                  <a:lnTo>
                    <a:pt x="30911" y="349946"/>
                  </a:lnTo>
                  <a:lnTo>
                    <a:pt x="57991" y="380879"/>
                  </a:lnTo>
                  <a:lnTo>
                    <a:pt x="114535" y="414569"/>
                  </a:lnTo>
                  <a:lnTo>
                    <a:pt x="177124" y="440750"/>
                  </a:lnTo>
                  <a:lnTo>
                    <a:pt x="227599" y="454014"/>
                  </a:lnTo>
                  <a:lnTo>
                    <a:pt x="282629" y="460967"/>
                  </a:lnTo>
                  <a:lnTo>
                    <a:pt x="338560" y="467670"/>
                  </a:lnTo>
                  <a:lnTo>
                    <a:pt x="395838" y="477399"/>
                  </a:lnTo>
                  <a:lnTo>
                    <a:pt x="459144" y="487466"/>
                  </a:lnTo>
                  <a:lnTo>
                    <a:pt x="517056" y="489801"/>
                  </a:lnTo>
                  <a:lnTo>
                    <a:pt x="565065" y="490206"/>
                  </a:lnTo>
                  <a:lnTo>
                    <a:pt x="625283" y="497578"/>
                  </a:lnTo>
                  <a:lnTo>
                    <a:pt x="685358" y="500248"/>
                  </a:lnTo>
                  <a:lnTo>
                    <a:pt x="747614" y="500775"/>
                  </a:lnTo>
                  <a:lnTo>
                    <a:pt x="796375" y="500867"/>
                  </a:lnTo>
                  <a:lnTo>
                    <a:pt x="858017" y="500897"/>
                  </a:lnTo>
                  <a:lnTo>
                    <a:pt x="906946" y="500903"/>
                  </a:lnTo>
                  <a:lnTo>
                    <a:pt x="969112" y="497785"/>
                  </a:lnTo>
                  <a:lnTo>
                    <a:pt x="1031782" y="491840"/>
                  </a:lnTo>
                  <a:lnTo>
                    <a:pt x="1090391" y="490665"/>
                  </a:lnTo>
                  <a:lnTo>
                    <a:pt x="1138794" y="490462"/>
                  </a:lnTo>
                  <a:lnTo>
                    <a:pt x="1200783" y="490393"/>
                  </a:lnTo>
                  <a:lnTo>
                    <a:pt x="1263417" y="490380"/>
                  </a:lnTo>
                  <a:lnTo>
                    <a:pt x="1312243" y="490377"/>
                  </a:lnTo>
                  <a:lnTo>
                    <a:pt x="1373908" y="483141"/>
                  </a:lnTo>
                  <a:lnTo>
                    <a:pt x="1422840" y="480823"/>
                  </a:lnTo>
                  <a:lnTo>
                    <a:pt x="1485009" y="480040"/>
                  </a:lnTo>
                  <a:lnTo>
                    <a:pt x="1547678" y="474297"/>
                  </a:lnTo>
                  <a:lnTo>
                    <a:pt x="1605118" y="463067"/>
                  </a:lnTo>
                  <a:lnTo>
                    <a:pt x="1661523" y="459636"/>
                  </a:lnTo>
                  <a:lnTo>
                    <a:pt x="1717726" y="453368"/>
                  </a:lnTo>
                  <a:lnTo>
                    <a:pt x="1776474" y="429149"/>
                  </a:lnTo>
                  <a:lnTo>
                    <a:pt x="1805592" y="414133"/>
                  </a:lnTo>
                  <a:lnTo>
                    <a:pt x="1857920" y="367395"/>
                  </a:lnTo>
                  <a:lnTo>
                    <a:pt x="1879116" y="335264"/>
                  </a:lnTo>
                  <a:lnTo>
                    <a:pt x="1889036" y="290519"/>
                  </a:lnTo>
                  <a:lnTo>
                    <a:pt x="1886387" y="251395"/>
                  </a:lnTo>
                  <a:lnTo>
                    <a:pt x="1878091" y="231694"/>
                  </a:lnTo>
                  <a:lnTo>
                    <a:pt x="1833283" y="169231"/>
                  </a:lnTo>
                  <a:lnTo>
                    <a:pt x="1778636" y="132635"/>
                  </a:lnTo>
                  <a:lnTo>
                    <a:pt x="1716515" y="98512"/>
                  </a:lnTo>
                  <a:lnTo>
                    <a:pt x="1661344" y="77576"/>
                  </a:lnTo>
                  <a:lnTo>
                    <a:pt x="1599798" y="56846"/>
                  </a:lnTo>
                  <a:lnTo>
                    <a:pt x="1540890" y="41486"/>
                  </a:lnTo>
                  <a:lnTo>
                    <a:pt x="1488007" y="27187"/>
                  </a:lnTo>
                  <a:lnTo>
                    <a:pt x="1427518" y="18686"/>
                  </a:lnTo>
                  <a:lnTo>
                    <a:pt x="1379063" y="11625"/>
                  </a:lnTo>
                  <a:lnTo>
                    <a:pt x="1322072" y="7713"/>
                  </a:lnTo>
                  <a:lnTo>
                    <a:pt x="1266322" y="6553"/>
                  </a:lnTo>
                  <a:lnTo>
                    <a:pt x="1212758" y="6210"/>
                  </a:lnTo>
                  <a:lnTo>
                    <a:pt x="1154254" y="6108"/>
                  </a:lnTo>
                  <a:lnTo>
                    <a:pt x="1092465" y="6078"/>
                  </a:lnTo>
                  <a:lnTo>
                    <a:pt x="1035293" y="6069"/>
                  </a:lnTo>
                  <a:lnTo>
                    <a:pt x="975720" y="6067"/>
                  </a:lnTo>
                  <a:lnTo>
                    <a:pt x="914414" y="0"/>
                  </a:lnTo>
                  <a:lnTo>
                    <a:pt x="860744" y="3748"/>
                  </a:lnTo>
                  <a:lnTo>
                    <a:pt x="810657" y="5379"/>
                  </a:lnTo>
                  <a:lnTo>
                    <a:pt x="749024" y="5862"/>
                  </a:lnTo>
                  <a:lnTo>
                    <a:pt x="697226" y="6005"/>
                  </a:lnTo>
                  <a:lnTo>
                    <a:pt x="638466" y="7217"/>
                  </a:lnTo>
                  <a:lnTo>
                    <a:pt x="575432" y="13296"/>
                  </a:lnTo>
                  <a:lnTo>
                    <a:pt x="529203" y="15128"/>
                  </a:lnTo>
                  <a:lnTo>
                    <a:pt x="468318" y="21749"/>
                  </a:lnTo>
                  <a:lnTo>
                    <a:pt x="408695" y="271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2830964" y="2389969"/>
            <a:ext cx="190715" cy="201068"/>
          </a:xfrm>
          <a:custGeom>
            <a:avLst/>
            <a:gdLst/>
            <a:ahLst/>
            <a:cxnLst/>
            <a:rect l="0" t="0" r="0" b="0"/>
            <a:pathLst>
              <a:path w="190715" h="201068">
                <a:moveTo>
                  <a:pt x="74901" y="0"/>
                </a:moveTo>
                <a:lnTo>
                  <a:pt x="82137" y="27556"/>
                </a:lnTo>
                <a:lnTo>
                  <a:pt x="84779" y="83778"/>
                </a:lnTo>
                <a:lnTo>
                  <a:pt x="85301" y="140291"/>
                </a:lnTo>
                <a:lnTo>
                  <a:pt x="79802" y="176878"/>
                </a:lnTo>
                <a:lnTo>
                  <a:pt x="75829" y="182259"/>
                </a:lnTo>
                <a:lnTo>
                  <a:pt x="70840" y="183507"/>
                </a:lnTo>
                <a:lnTo>
                  <a:pt x="65175" y="181999"/>
                </a:lnTo>
                <a:lnTo>
                  <a:pt x="52641" y="170965"/>
                </a:lnTo>
                <a:lnTo>
                  <a:pt x="4641" y="110404"/>
                </a:lnTo>
                <a:lnTo>
                  <a:pt x="1154" y="108698"/>
                </a:lnTo>
                <a:lnTo>
                  <a:pt x="0" y="111069"/>
                </a:lnTo>
                <a:lnTo>
                  <a:pt x="400" y="116160"/>
                </a:lnTo>
                <a:lnTo>
                  <a:pt x="7085" y="128056"/>
                </a:lnTo>
                <a:lnTo>
                  <a:pt x="50679" y="184640"/>
                </a:lnTo>
                <a:lnTo>
                  <a:pt x="77083" y="201067"/>
                </a:lnTo>
                <a:lnTo>
                  <a:pt x="85714" y="200725"/>
                </a:lnTo>
                <a:lnTo>
                  <a:pt x="93808" y="196987"/>
                </a:lnTo>
                <a:lnTo>
                  <a:pt x="116378" y="174960"/>
                </a:lnTo>
                <a:lnTo>
                  <a:pt x="131940" y="158478"/>
                </a:lnTo>
                <a:lnTo>
                  <a:pt x="190714" y="1263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447756" y="2749380"/>
            <a:ext cx="205011" cy="253465"/>
          </a:xfrm>
          <a:custGeom>
            <a:avLst/>
            <a:gdLst/>
            <a:ahLst/>
            <a:cxnLst/>
            <a:rect l="0" t="0" r="0" b="0"/>
            <a:pathLst>
              <a:path w="205011" h="253465">
                <a:moveTo>
                  <a:pt x="68140" y="19614"/>
                </a:moveTo>
                <a:lnTo>
                  <a:pt x="50182" y="74659"/>
                </a:lnTo>
                <a:lnTo>
                  <a:pt x="32991" y="134127"/>
                </a:lnTo>
                <a:lnTo>
                  <a:pt x="20166" y="185690"/>
                </a:lnTo>
                <a:lnTo>
                  <a:pt x="13300" y="237816"/>
                </a:lnTo>
                <a:lnTo>
                  <a:pt x="10523" y="249310"/>
                </a:lnTo>
                <a:lnTo>
                  <a:pt x="7502" y="253464"/>
                </a:lnTo>
                <a:lnTo>
                  <a:pt x="4318" y="252723"/>
                </a:lnTo>
                <a:lnTo>
                  <a:pt x="1025" y="248720"/>
                </a:lnTo>
                <a:lnTo>
                  <a:pt x="0" y="242541"/>
                </a:lnTo>
                <a:lnTo>
                  <a:pt x="9673" y="191864"/>
                </a:lnTo>
                <a:lnTo>
                  <a:pt x="22752" y="139470"/>
                </a:lnTo>
                <a:lnTo>
                  <a:pt x="40095" y="77729"/>
                </a:lnTo>
                <a:lnTo>
                  <a:pt x="57616" y="20335"/>
                </a:lnTo>
                <a:lnTo>
                  <a:pt x="61124" y="9566"/>
                </a:lnTo>
                <a:lnTo>
                  <a:pt x="66972" y="3557"/>
                </a:lnTo>
                <a:lnTo>
                  <a:pt x="74380" y="721"/>
                </a:lnTo>
                <a:lnTo>
                  <a:pt x="82829" y="0"/>
                </a:lnTo>
                <a:lnTo>
                  <a:pt x="98455" y="5438"/>
                </a:lnTo>
                <a:lnTo>
                  <a:pt x="105897" y="10163"/>
                </a:lnTo>
                <a:lnTo>
                  <a:pt x="117286" y="24773"/>
                </a:lnTo>
                <a:lnTo>
                  <a:pt x="150733" y="88027"/>
                </a:lnTo>
                <a:lnTo>
                  <a:pt x="172747" y="144451"/>
                </a:lnTo>
                <a:lnTo>
                  <a:pt x="190883" y="198401"/>
                </a:lnTo>
                <a:lnTo>
                  <a:pt x="205010" y="2407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526424" y="2726880"/>
            <a:ext cx="5459467" cy="415253"/>
            <a:chOff x="526424" y="2726880"/>
            <a:chExt cx="5459467" cy="415253"/>
          </a:xfrm>
        </p:grpSpPr>
        <p:sp>
          <p:nvSpPr>
            <p:cNvPr id="79" name="Freeform 78"/>
            <p:cNvSpPr/>
            <p:nvPr/>
          </p:nvSpPr>
          <p:spPr>
            <a:xfrm>
              <a:off x="526424" y="2905865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78336" y="8333"/>
                  </a:lnTo>
                  <a:lnTo>
                    <a:pt x="17942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74946" y="2842694"/>
              <a:ext cx="77863" cy="110028"/>
            </a:xfrm>
            <a:custGeom>
              <a:avLst/>
              <a:gdLst/>
              <a:ahLst/>
              <a:cxnLst/>
              <a:rect l="0" t="0" r="0" b="0"/>
              <a:pathLst>
                <a:path w="77863" h="110028">
                  <a:moveTo>
                    <a:pt x="4162" y="63171"/>
                  </a:moveTo>
                  <a:lnTo>
                    <a:pt x="18817" y="107134"/>
                  </a:lnTo>
                  <a:lnTo>
                    <a:pt x="18611" y="110027"/>
                  </a:lnTo>
                  <a:lnTo>
                    <a:pt x="16134" y="108446"/>
                  </a:lnTo>
                  <a:lnTo>
                    <a:pt x="8313" y="97331"/>
                  </a:lnTo>
                  <a:lnTo>
                    <a:pt x="938" y="80693"/>
                  </a:lnTo>
                  <a:lnTo>
                    <a:pt x="0" y="61600"/>
                  </a:lnTo>
                  <a:lnTo>
                    <a:pt x="4652" y="42586"/>
                  </a:lnTo>
                  <a:lnTo>
                    <a:pt x="14518" y="26336"/>
                  </a:lnTo>
                  <a:lnTo>
                    <a:pt x="29822" y="14434"/>
                  </a:lnTo>
                  <a:lnTo>
                    <a:pt x="47152" y="6415"/>
                  </a:lnTo>
                  <a:lnTo>
                    <a:pt x="7786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88462" y="2846579"/>
              <a:ext cx="132803" cy="140618"/>
            </a:xfrm>
            <a:custGeom>
              <a:avLst/>
              <a:gdLst/>
              <a:ahLst/>
              <a:cxnLst/>
              <a:rect l="0" t="0" r="0" b="0"/>
              <a:pathLst>
                <a:path w="132803" h="140618">
                  <a:moveTo>
                    <a:pt x="16988" y="38229"/>
                  </a:moveTo>
                  <a:lnTo>
                    <a:pt x="33756" y="43818"/>
                  </a:lnTo>
                  <a:lnTo>
                    <a:pt x="51347" y="43443"/>
                  </a:lnTo>
                  <a:lnTo>
                    <a:pt x="69693" y="38206"/>
                  </a:lnTo>
                  <a:lnTo>
                    <a:pt x="85646" y="28080"/>
                  </a:lnTo>
                  <a:lnTo>
                    <a:pt x="88497" y="22105"/>
                  </a:lnTo>
                  <a:lnTo>
                    <a:pt x="88057" y="15781"/>
                  </a:lnTo>
                  <a:lnTo>
                    <a:pt x="85425" y="9226"/>
                  </a:lnTo>
                  <a:lnTo>
                    <a:pt x="78990" y="4856"/>
                  </a:lnTo>
                  <a:lnTo>
                    <a:pt x="59363" y="0"/>
                  </a:lnTo>
                  <a:lnTo>
                    <a:pt x="49917" y="1045"/>
                  </a:lnTo>
                  <a:lnTo>
                    <a:pt x="33183" y="8444"/>
                  </a:lnTo>
                  <a:lnTo>
                    <a:pt x="10608" y="25764"/>
                  </a:lnTo>
                  <a:lnTo>
                    <a:pt x="2454" y="45167"/>
                  </a:lnTo>
                  <a:lnTo>
                    <a:pt x="0" y="68219"/>
                  </a:lnTo>
                  <a:lnTo>
                    <a:pt x="2809" y="90163"/>
                  </a:lnTo>
                  <a:lnTo>
                    <a:pt x="11076" y="108494"/>
                  </a:lnTo>
                  <a:lnTo>
                    <a:pt x="16556" y="116658"/>
                  </a:lnTo>
                  <a:lnTo>
                    <a:pt x="32004" y="128848"/>
                  </a:lnTo>
                  <a:lnTo>
                    <a:pt x="51738" y="136996"/>
                  </a:lnTo>
                  <a:lnTo>
                    <a:pt x="76106" y="140617"/>
                  </a:lnTo>
                  <a:lnTo>
                    <a:pt x="99415" y="135987"/>
                  </a:lnTo>
                  <a:lnTo>
                    <a:pt x="132802" y="1224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278887" y="2779523"/>
              <a:ext cx="37176" cy="178985"/>
            </a:xfrm>
            <a:custGeom>
              <a:avLst/>
              <a:gdLst/>
              <a:ahLst/>
              <a:cxnLst/>
              <a:rect l="0" t="0" r="0" b="0"/>
              <a:pathLst>
                <a:path w="37176" h="178985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0148" y="85425"/>
                  </a:lnTo>
                  <a:lnTo>
                    <a:pt x="26784" y="146170"/>
                  </a:lnTo>
                  <a:lnTo>
                    <a:pt x="37175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231834" y="2874279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0"/>
                  </a:lnTo>
                  <a:lnTo>
                    <a:pt x="32185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400290" y="2737409"/>
              <a:ext cx="231628" cy="221099"/>
            </a:xfrm>
            <a:custGeom>
              <a:avLst/>
              <a:gdLst/>
              <a:ahLst/>
              <a:cxnLst/>
              <a:rect l="0" t="0" r="0" b="0"/>
              <a:pathLst>
                <a:path w="231628" h="221099">
                  <a:moveTo>
                    <a:pt x="0" y="0"/>
                  </a:moveTo>
                  <a:lnTo>
                    <a:pt x="3119" y="42692"/>
                  </a:lnTo>
                  <a:lnTo>
                    <a:pt x="16788" y="97172"/>
                  </a:lnTo>
                  <a:lnTo>
                    <a:pt x="23333" y="156672"/>
                  </a:lnTo>
                  <a:lnTo>
                    <a:pt x="27917" y="176087"/>
                  </a:lnTo>
                  <a:lnTo>
                    <a:pt x="29140" y="174713"/>
                  </a:lnTo>
                  <a:lnTo>
                    <a:pt x="29955" y="169118"/>
                  </a:lnTo>
                  <a:lnTo>
                    <a:pt x="42280" y="150065"/>
                  </a:lnTo>
                  <a:lnTo>
                    <a:pt x="49244" y="146837"/>
                  </a:lnTo>
                  <a:lnTo>
                    <a:pt x="66340" y="146369"/>
                  </a:lnTo>
                  <a:lnTo>
                    <a:pt x="82516" y="153180"/>
                  </a:lnTo>
                  <a:lnTo>
                    <a:pt x="111966" y="176617"/>
                  </a:lnTo>
                  <a:lnTo>
                    <a:pt x="127671" y="202460"/>
                  </a:lnTo>
                  <a:lnTo>
                    <a:pt x="131907" y="205163"/>
                  </a:lnTo>
                  <a:lnTo>
                    <a:pt x="135901" y="203456"/>
                  </a:lnTo>
                  <a:lnTo>
                    <a:pt x="165035" y="168472"/>
                  </a:lnTo>
                  <a:lnTo>
                    <a:pt x="214827" y="139227"/>
                  </a:lnTo>
                  <a:lnTo>
                    <a:pt x="219257" y="131422"/>
                  </a:lnTo>
                  <a:lnTo>
                    <a:pt x="221060" y="113392"/>
                  </a:lnTo>
                  <a:lnTo>
                    <a:pt x="216393" y="108350"/>
                  </a:lnTo>
                  <a:lnTo>
                    <a:pt x="208603" y="106158"/>
                  </a:lnTo>
                  <a:lnTo>
                    <a:pt x="198730" y="105867"/>
                  </a:lnTo>
                  <a:lnTo>
                    <a:pt x="178401" y="111783"/>
                  </a:lnTo>
                  <a:lnTo>
                    <a:pt x="168067" y="116636"/>
                  </a:lnTo>
                  <a:lnTo>
                    <a:pt x="161178" y="124550"/>
                  </a:lnTo>
                  <a:lnTo>
                    <a:pt x="153523" y="145823"/>
                  </a:lnTo>
                  <a:lnTo>
                    <a:pt x="153821" y="155707"/>
                  </a:lnTo>
                  <a:lnTo>
                    <a:pt x="160392" y="172928"/>
                  </a:lnTo>
                  <a:lnTo>
                    <a:pt x="177245" y="195777"/>
                  </a:lnTo>
                  <a:lnTo>
                    <a:pt x="202645" y="211776"/>
                  </a:lnTo>
                  <a:lnTo>
                    <a:pt x="231627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807759" y="2863751"/>
              <a:ext cx="89934" cy="114167"/>
            </a:xfrm>
            <a:custGeom>
              <a:avLst/>
              <a:gdLst/>
              <a:ahLst/>
              <a:cxnLst/>
              <a:rect l="0" t="0" r="0" b="0"/>
              <a:pathLst>
                <a:path w="89934" h="114167">
                  <a:moveTo>
                    <a:pt x="66313" y="0"/>
                  </a:moveTo>
                  <a:lnTo>
                    <a:pt x="43956" y="0"/>
                  </a:lnTo>
                  <a:lnTo>
                    <a:pt x="26741" y="6239"/>
                  </a:lnTo>
                  <a:lnTo>
                    <a:pt x="18875" y="11178"/>
                  </a:lnTo>
                  <a:lnTo>
                    <a:pt x="7015" y="26025"/>
                  </a:lnTo>
                  <a:lnTo>
                    <a:pt x="2215" y="34898"/>
                  </a:lnTo>
                  <a:lnTo>
                    <a:pt x="0" y="57234"/>
                  </a:lnTo>
                  <a:lnTo>
                    <a:pt x="4085" y="81589"/>
                  </a:lnTo>
                  <a:lnTo>
                    <a:pt x="13700" y="104112"/>
                  </a:lnTo>
                  <a:lnTo>
                    <a:pt x="20709" y="110352"/>
                  </a:lnTo>
                  <a:lnTo>
                    <a:pt x="28891" y="113343"/>
                  </a:lnTo>
                  <a:lnTo>
                    <a:pt x="37856" y="114166"/>
                  </a:lnTo>
                  <a:lnTo>
                    <a:pt x="57175" y="108842"/>
                  </a:lnTo>
                  <a:lnTo>
                    <a:pt x="67240" y="104147"/>
                  </a:lnTo>
                  <a:lnTo>
                    <a:pt x="81543" y="89571"/>
                  </a:lnTo>
                  <a:lnTo>
                    <a:pt x="86995" y="80771"/>
                  </a:lnTo>
                  <a:lnTo>
                    <a:pt x="89933" y="61634"/>
                  </a:lnTo>
                  <a:lnTo>
                    <a:pt x="89079" y="51618"/>
                  </a:lnTo>
                  <a:lnTo>
                    <a:pt x="86169" y="43771"/>
                  </a:lnTo>
                  <a:lnTo>
                    <a:pt x="66313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952624" y="2848980"/>
              <a:ext cx="79067" cy="216448"/>
            </a:xfrm>
            <a:custGeom>
              <a:avLst/>
              <a:gdLst/>
              <a:ahLst/>
              <a:cxnLst/>
              <a:rect l="0" t="0" r="0" b="0"/>
              <a:pathLst>
                <a:path w="79067" h="216448">
                  <a:moveTo>
                    <a:pt x="5676" y="109527"/>
                  </a:moveTo>
                  <a:lnTo>
                    <a:pt x="17129" y="158458"/>
                  </a:lnTo>
                  <a:lnTo>
                    <a:pt x="31534" y="216447"/>
                  </a:lnTo>
                  <a:lnTo>
                    <a:pt x="31104" y="215902"/>
                  </a:lnTo>
                  <a:lnTo>
                    <a:pt x="12335" y="155412"/>
                  </a:lnTo>
                  <a:lnTo>
                    <a:pt x="5821" y="103037"/>
                  </a:lnTo>
                  <a:lnTo>
                    <a:pt x="0" y="68610"/>
                  </a:lnTo>
                  <a:lnTo>
                    <a:pt x="10287" y="14929"/>
                  </a:lnTo>
                  <a:lnTo>
                    <a:pt x="18109" y="7857"/>
                  </a:lnTo>
                  <a:lnTo>
                    <a:pt x="42397" y="0"/>
                  </a:lnTo>
                  <a:lnTo>
                    <a:pt x="53553" y="1414"/>
                  </a:lnTo>
                  <a:lnTo>
                    <a:pt x="72189" y="12344"/>
                  </a:lnTo>
                  <a:lnTo>
                    <a:pt x="76924" y="21342"/>
                  </a:lnTo>
                  <a:lnTo>
                    <a:pt x="79066" y="43818"/>
                  </a:lnTo>
                  <a:lnTo>
                    <a:pt x="75659" y="52853"/>
                  </a:lnTo>
                  <a:lnTo>
                    <a:pt x="47790" y="779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000414" y="2926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096776" y="2847942"/>
              <a:ext cx="84249" cy="219094"/>
            </a:xfrm>
            <a:custGeom>
              <a:avLst/>
              <a:gdLst/>
              <a:ahLst/>
              <a:cxnLst/>
              <a:rect l="0" t="0" r="0" b="0"/>
              <a:pathLst>
                <a:path w="84249" h="219094">
                  <a:moveTo>
                    <a:pt x="19452" y="89508"/>
                  </a:moveTo>
                  <a:lnTo>
                    <a:pt x="25041" y="148125"/>
                  </a:lnTo>
                  <a:lnTo>
                    <a:pt x="35071" y="193894"/>
                  </a:lnTo>
                  <a:lnTo>
                    <a:pt x="33023" y="215451"/>
                  </a:lnTo>
                  <a:lnTo>
                    <a:pt x="30839" y="219093"/>
                  </a:lnTo>
                  <a:lnTo>
                    <a:pt x="28213" y="218012"/>
                  </a:lnTo>
                  <a:lnTo>
                    <a:pt x="25292" y="213782"/>
                  </a:lnTo>
                  <a:lnTo>
                    <a:pt x="14375" y="153037"/>
                  </a:lnTo>
                  <a:lnTo>
                    <a:pt x="6522" y="91751"/>
                  </a:lnTo>
                  <a:lnTo>
                    <a:pt x="0" y="42248"/>
                  </a:lnTo>
                  <a:lnTo>
                    <a:pt x="5347" y="21320"/>
                  </a:lnTo>
                  <a:lnTo>
                    <a:pt x="10049" y="12464"/>
                  </a:lnTo>
                  <a:lnTo>
                    <a:pt x="17862" y="6560"/>
                  </a:lnTo>
                  <a:lnTo>
                    <a:pt x="39023" y="0"/>
                  </a:lnTo>
                  <a:lnTo>
                    <a:pt x="48877" y="590"/>
                  </a:lnTo>
                  <a:lnTo>
                    <a:pt x="66065" y="7485"/>
                  </a:lnTo>
                  <a:lnTo>
                    <a:pt x="78383" y="21468"/>
                  </a:lnTo>
                  <a:lnTo>
                    <a:pt x="83306" y="30110"/>
                  </a:lnTo>
                  <a:lnTo>
                    <a:pt x="84248" y="38211"/>
                  </a:lnTo>
                  <a:lnTo>
                    <a:pt x="79056" y="53452"/>
                  </a:lnTo>
                  <a:lnTo>
                    <a:pt x="65829" y="64904"/>
                  </a:lnTo>
                  <a:lnTo>
                    <a:pt x="40509" y="789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241810" y="2853222"/>
              <a:ext cx="88014" cy="105525"/>
            </a:xfrm>
            <a:custGeom>
              <a:avLst/>
              <a:gdLst/>
              <a:ahLst/>
              <a:cxnLst/>
              <a:rect l="0" t="0" r="0" b="0"/>
              <a:pathLst>
                <a:path w="88014" h="105525">
                  <a:moveTo>
                    <a:pt x="63931" y="0"/>
                  </a:moveTo>
                  <a:lnTo>
                    <a:pt x="39884" y="9576"/>
                  </a:lnTo>
                  <a:lnTo>
                    <a:pt x="18461" y="27534"/>
                  </a:lnTo>
                  <a:lnTo>
                    <a:pt x="4337" y="44993"/>
                  </a:lnTo>
                  <a:lnTo>
                    <a:pt x="805" y="54562"/>
                  </a:lnTo>
                  <a:lnTo>
                    <a:pt x="0" y="74553"/>
                  </a:lnTo>
                  <a:lnTo>
                    <a:pt x="6661" y="92016"/>
                  </a:lnTo>
                  <a:lnTo>
                    <a:pt x="11713" y="99949"/>
                  </a:lnTo>
                  <a:lnTo>
                    <a:pt x="19760" y="104067"/>
                  </a:lnTo>
                  <a:lnTo>
                    <a:pt x="41180" y="105524"/>
                  </a:lnTo>
                  <a:lnTo>
                    <a:pt x="60058" y="99152"/>
                  </a:lnTo>
                  <a:lnTo>
                    <a:pt x="68368" y="94178"/>
                  </a:lnTo>
                  <a:lnTo>
                    <a:pt x="80721" y="79292"/>
                  </a:lnTo>
                  <a:lnTo>
                    <a:pt x="85652" y="70409"/>
                  </a:lnTo>
                  <a:lnTo>
                    <a:pt x="88013" y="48060"/>
                  </a:lnTo>
                  <a:lnTo>
                    <a:pt x="85162" y="27210"/>
                  </a:lnTo>
                  <a:lnTo>
                    <a:pt x="82764" y="21649"/>
                  </a:lnTo>
                  <a:lnTo>
                    <a:pt x="74459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392160" y="2821637"/>
              <a:ext cx="76066" cy="102769"/>
            </a:xfrm>
            <a:custGeom>
              <a:avLst/>
              <a:gdLst/>
              <a:ahLst/>
              <a:cxnLst/>
              <a:rect l="0" t="0" r="0" b="0"/>
              <a:pathLst>
                <a:path w="76066" h="102769">
                  <a:moveTo>
                    <a:pt x="71508" y="0"/>
                  </a:moveTo>
                  <a:lnTo>
                    <a:pt x="18803" y="19128"/>
                  </a:lnTo>
                  <a:lnTo>
                    <a:pt x="2850" y="30338"/>
                  </a:lnTo>
                  <a:lnTo>
                    <a:pt x="0" y="36603"/>
                  </a:lnTo>
                  <a:lnTo>
                    <a:pt x="439" y="43119"/>
                  </a:lnTo>
                  <a:lnTo>
                    <a:pt x="3072" y="49803"/>
                  </a:lnTo>
                  <a:lnTo>
                    <a:pt x="23545" y="70388"/>
                  </a:lnTo>
                  <a:lnTo>
                    <a:pt x="76065" y="1027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547896" y="2895336"/>
              <a:ext cx="1935" cy="26465"/>
            </a:xfrm>
            <a:custGeom>
              <a:avLst/>
              <a:gdLst/>
              <a:ahLst/>
              <a:cxnLst/>
              <a:rect l="0" t="0" r="0" b="0"/>
              <a:pathLst>
                <a:path w="1935" h="26465">
                  <a:moveTo>
                    <a:pt x="0" y="0"/>
                  </a:moveTo>
                  <a:lnTo>
                    <a:pt x="1934" y="264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568953" y="28005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668649" y="2790051"/>
              <a:ext cx="5590" cy="166835"/>
            </a:xfrm>
            <a:custGeom>
              <a:avLst/>
              <a:gdLst/>
              <a:ahLst/>
              <a:cxnLst/>
              <a:rect l="0" t="0" r="0" b="0"/>
              <a:pathLst>
                <a:path w="5590" h="166835">
                  <a:moveTo>
                    <a:pt x="5589" y="0"/>
                  </a:moveTo>
                  <a:lnTo>
                    <a:pt x="0" y="62093"/>
                  </a:lnTo>
                  <a:lnTo>
                    <a:pt x="4044" y="118791"/>
                  </a:lnTo>
                  <a:lnTo>
                    <a:pt x="5277" y="1668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611067" y="286375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3"/>
                  </a:lnTo>
                  <a:lnTo>
                    <a:pt x="17941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768994" y="2851434"/>
              <a:ext cx="99081" cy="149188"/>
            </a:xfrm>
            <a:custGeom>
              <a:avLst/>
              <a:gdLst/>
              <a:ahLst/>
              <a:cxnLst/>
              <a:rect l="0" t="0" r="0" b="0"/>
              <a:pathLst>
                <a:path w="99081" h="149188">
                  <a:moveTo>
                    <a:pt x="0" y="64959"/>
                  </a:moveTo>
                  <a:lnTo>
                    <a:pt x="42692" y="61840"/>
                  </a:lnTo>
                  <a:lnTo>
                    <a:pt x="84343" y="50305"/>
                  </a:lnTo>
                  <a:lnTo>
                    <a:pt x="91324" y="43492"/>
                  </a:lnTo>
                  <a:lnTo>
                    <a:pt x="99080" y="23443"/>
                  </a:lnTo>
                  <a:lnTo>
                    <a:pt x="97639" y="15055"/>
                  </a:lnTo>
                  <a:lnTo>
                    <a:pt x="93169" y="8293"/>
                  </a:lnTo>
                  <a:lnTo>
                    <a:pt x="86679" y="2615"/>
                  </a:lnTo>
                  <a:lnTo>
                    <a:pt x="78843" y="0"/>
                  </a:lnTo>
                  <a:lnTo>
                    <a:pt x="60778" y="214"/>
                  </a:lnTo>
                  <a:lnTo>
                    <a:pt x="30877" y="12500"/>
                  </a:lnTo>
                  <a:lnTo>
                    <a:pt x="16453" y="27606"/>
                  </a:lnTo>
                  <a:lnTo>
                    <a:pt x="7313" y="47188"/>
                  </a:lnTo>
                  <a:lnTo>
                    <a:pt x="3250" y="71489"/>
                  </a:lnTo>
                  <a:lnTo>
                    <a:pt x="7684" y="94767"/>
                  </a:lnTo>
                  <a:lnTo>
                    <a:pt x="18623" y="115642"/>
                  </a:lnTo>
                  <a:lnTo>
                    <a:pt x="35183" y="132719"/>
                  </a:lnTo>
                  <a:lnTo>
                    <a:pt x="54242" y="141868"/>
                  </a:lnTo>
                  <a:lnTo>
                    <a:pt x="84228" y="1491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098029" y="2850450"/>
              <a:ext cx="134254" cy="150172"/>
            </a:xfrm>
            <a:custGeom>
              <a:avLst/>
              <a:gdLst/>
              <a:ahLst/>
              <a:cxnLst/>
              <a:rect l="0" t="0" r="0" b="0"/>
              <a:pathLst>
                <a:path w="134254" h="150172">
                  <a:moveTo>
                    <a:pt x="102634" y="13301"/>
                  </a:moveTo>
                  <a:lnTo>
                    <a:pt x="91455" y="2122"/>
                  </a:lnTo>
                  <a:lnTo>
                    <a:pt x="83483" y="0"/>
                  </a:lnTo>
                  <a:lnTo>
                    <a:pt x="51076" y="2601"/>
                  </a:lnTo>
                  <a:lnTo>
                    <a:pt x="19897" y="11950"/>
                  </a:lnTo>
                  <a:lnTo>
                    <a:pt x="3081" y="22839"/>
                  </a:lnTo>
                  <a:lnTo>
                    <a:pt x="0" y="30188"/>
                  </a:lnTo>
                  <a:lnTo>
                    <a:pt x="286" y="38597"/>
                  </a:lnTo>
                  <a:lnTo>
                    <a:pt x="2817" y="47713"/>
                  </a:lnTo>
                  <a:lnTo>
                    <a:pt x="9183" y="53789"/>
                  </a:lnTo>
                  <a:lnTo>
                    <a:pt x="28735" y="60542"/>
                  </a:lnTo>
                  <a:lnTo>
                    <a:pt x="89884" y="71471"/>
                  </a:lnTo>
                  <a:lnTo>
                    <a:pt x="119913" y="88638"/>
                  </a:lnTo>
                  <a:lnTo>
                    <a:pt x="128191" y="95111"/>
                  </a:lnTo>
                  <a:lnTo>
                    <a:pt x="132540" y="102936"/>
                  </a:lnTo>
                  <a:lnTo>
                    <a:pt x="134253" y="120989"/>
                  </a:lnTo>
                  <a:lnTo>
                    <a:pt x="130732" y="129547"/>
                  </a:lnTo>
                  <a:lnTo>
                    <a:pt x="117462" y="145294"/>
                  </a:lnTo>
                  <a:lnTo>
                    <a:pt x="109009" y="149260"/>
                  </a:lnTo>
                  <a:lnTo>
                    <a:pt x="60520" y="150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348062" y="2916393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8333" y="37478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358590" y="28532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433542" y="2779629"/>
              <a:ext cx="219847" cy="252164"/>
            </a:xfrm>
            <a:custGeom>
              <a:avLst/>
              <a:gdLst/>
              <a:ahLst/>
              <a:cxnLst/>
              <a:rect l="0" t="0" r="0" b="0"/>
              <a:pathLst>
                <a:path w="219847" h="252164">
                  <a:moveTo>
                    <a:pt x="51390" y="168350"/>
                  </a:moveTo>
                  <a:lnTo>
                    <a:pt x="51390" y="145993"/>
                  </a:lnTo>
                  <a:lnTo>
                    <a:pt x="47881" y="140577"/>
                  </a:lnTo>
                  <a:lnTo>
                    <a:pt x="42031" y="138136"/>
                  </a:lnTo>
                  <a:lnTo>
                    <a:pt x="34623" y="137679"/>
                  </a:lnTo>
                  <a:lnTo>
                    <a:pt x="27344" y="140884"/>
                  </a:lnTo>
                  <a:lnTo>
                    <a:pt x="13017" y="153803"/>
                  </a:lnTo>
                  <a:lnTo>
                    <a:pt x="5089" y="174363"/>
                  </a:lnTo>
                  <a:lnTo>
                    <a:pt x="0" y="225690"/>
                  </a:lnTo>
                  <a:lnTo>
                    <a:pt x="3092" y="235822"/>
                  </a:lnTo>
                  <a:lnTo>
                    <a:pt x="8663" y="243747"/>
                  </a:lnTo>
                  <a:lnTo>
                    <a:pt x="15886" y="250200"/>
                  </a:lnTo>
                  <a:lnTo>
                    <a:pt x="23041" y="252163"/>
                  </a:lnTo>
                  <a:lnTo>
                    <a:pt x="30152" y="251131"/>
                  </a:lnTo>
                  <a:lnTo>
                    <a:pt x="37231" y="248104"/>
                  </a:lnTo>
                  <a:lnTo>
                    <a:pt x="51336" y="232262"/>
                  </a:lnTo>
                  <a:lnTo>
                    <a:pt x="78073" y="178976"/>
                  </a:lnTo>
                  <a:lnTo>
                    <a:pt x="88412" y="146152"/>
                  </a:lnTo>
                  <a:lnTo>
                    <a:pt x="95618" y="93732"/>
                  </a:lnTo>
                  <a:lnTo>
                    <a:pt x="99123" y="67336"/>
                  </a:lnTo>
                  <a:lnTo>
                    <a:pt x="94475" y="5396"/>
                  </a:lnTo>
                  <a:lnTo>
                    <a:pt x="92982" y="52"/>
                  </a:lnTo>
                  <a:lnTo>
                    <a:pt x="90816" y="0"/>
                  </a:lnTo>
                  <a:lnTo>
                    <a:pt x="88203" y="3474"/>
                  </a:lnTo>
                  <a:lnTo>
                    <a:pt x="83664" y="63652"/>
                  </a:lnTo>
                  <a:lnTo>
                    <a:pt x="83111" y="119333"/>
                  </a:lnTo>
                  <a:lnTo>
                    <a:pt x="88605" y="155776"/>
                  </a:lnTo>
                  <a:lnTo>
                    <a:pt x="93748" y="162307"/>
                  </a:lnTo>
                  <a:lnTo>
                    <a:pt x="100686" y="165491"/>
                  </a:lnTo>
                  <a:lnTo>
                    <a:pt x="117753" y="165910"/>
                  </a:lnTo>
                  <a:lnTo>
                    <a:pt x="167624" y="153528"/>
                  </a:lnTo>
                  <a:lnTo>
                    <a:pt x="198914" y="137962"/>
                  </a:lnTo>
                  <a:lnTo>
                    <a:pt x="204721" y="129374"/>
                  </a:lnTo>
                  <a:lnTo>
                    <a:pt x="208055" y="107353"/>
                  </a:lnTo>
                  <a:lnTo>
                    <a:pt x="204966" y="98440"/>
                  </a:lnTo>
                  <a:lnTo>
                    <a:pt x="192176" y="85416"/>
                  </a:lnTo>
                  <a:lnTo>
                    <a:pt x="183852" y="82645"/>
                  </a:lnTo>
                  <a:lnTo>
                    <a:pt x="165244" y="82686"/>
                  </a:lnTo>
                  <a:lnTo>
                    <a:pt x="157708" y="86674"/>
                  </a:lnTo>
                  <a:lnTo>
                    <a:pt x="146216" y="100464"/>
                  </a:lnTo>
                  <a:lnTo>
                    <a:pt x="133169" y="127958"/>
                  </a:lnTo>
                  <a:lnTo>
                    <a:pt x="132816" y="137913"/>
                  </a:lnTo>
                  <a:lnTo>
                    <a:pt x="138662" y="158332"/>
                  </a:lnTo>
                  <a:lnTo>
                    <a:pt x="161479" y="191631"/>
                  </a:lnTo>
                  <a:lnTo>
                    <a:pt x="174798" y="206383"/>
                  </a:lnTo>
                  <a:lnTo>
                    <a:pt x="191636" y="214500"/>
                  </a:lnTo>
                  <a:lnTo>
                    <a:pt x="219846" y="2209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697888" y="2874279"/>
              <a:ext cx="70286" cy="126343"/>
            </a:xfrm>
            <a:custGeom>
              <a:avLst/>
              <a:gdLst/>
              <a:ahLst/>
              <a:cxnLst/>
              <a:rect l="0" t="0" r="0" b="0"/>
              <a:pathLst>
                <a:path w="70286" h="126343">
                  <a:moveTo>
                    <a:pt x="60785" y="0"/>
                  </a:moveTo>
                  <a:lnTo>
                    <a:pt x="36739" y="9576"/>
                  </a:lnTo>
                  <a:lnTo>
                    <a:pt x="1192" y="39404"/>
                  </a:lnTo>
                  <a:lnTo>
                    <a:pt x="0" y="44987"/>
                  </a:lnTo>
                  <a:lnTo>
                    <a:pt x="2714" y="49878"/>
                  </a:lnTo>
                  <a:lnTo>
                    <a:pt x="15089" y="58433"/>
                  </a:lnTo>
                  <a:lnTo>
                    <a:pt x="61700" y="82637"/>
                  </a:lnTo>
                  <a:lnTo>
                    <a:pt x="67244" y="90186"/>
                  </a:lnTo>
                  <a:lnTo>
                    <a:pt x="69771" y="98729"/>
                  </a:lnTo>
                  <a:lnTo>
                    <a:pt x="70285" y="107933"/>
                  </a:lnTo>
                  <a:lnTo>
                    <a:pt x="64779" y="114070"/>
                  </a:lnTo>
                  <a:lnTo>
                    <a:pt x="33762" y="122706"/>
                  </a:lnTo>
                  <a:lnTo>
                    <a:pt x="8143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800787" y="2737409"/>
              <a:ext cx="63172" cy="347441"/>
            </a:xfrm>
            <a:custGeom>
              <a:avLst/>
              <a:gdLst/>
              <a:ahLst/>
              <a:cxnLst/>
              <a:rect l="0" t="0" r="0" b="0"/>
              <a:pathLst>
                <a:path w="63172" h="347441">
                  <a:moveTo>
                    <a:pt x="63171" y="0"/>
                  </a:moveTo>
                  <a:lnTo>
                    <a:pt x="48517" y="58617"/>
                  </a:lnTo>
                  <a:lnTo>
                    <a:pt x="34973" y="121196"/>
                  </a:lnTo>
                  <a:lnTo>
                    <a:pt x="25700" y="172520"/>
                  </a:lnTo>
                  <a:lnTo>
                    <a:pt x="21263" y="223603"/>
                  </a:lnTo>
                  <a:lnTo>
                    <a:pt x="12995" y="283378"/>
                  </a:lnTo>
                  <a:lnTo>
                    <a:pt x="8140" y="319880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892534" y="2882645"/>
              <a:ext cx="139881" cy="116722"/>
            </a:xfrm>
            <a:custGeom>
              <a:avLst/>
              <a:gdLst/>
              <a:ahLst/>
              <a:cxnLst/>
              <a:rect l="0" t="0" r="0" b="0"/>
              <a:pathLst>
                <a:path w="139881" h="116722">
                  <a:moveTo>
                    <a:pt x="97766" y="44277"/>
                  </a:moveTo>
                  <a:lnTo>
                    <a:pt x="97766" y="21920"/>
                  </a:lnTo>
                  <a:lnTo>
                    <a:pt x="94256" y="14165"/>
                  </a:lnTo>
                  <a:lnTo>
                    <a:pt x="80998" y="2428"/>
                  </a:lnTo>
                  <a:lnTo>
                    <a:pt x="72549" y="0"/>
                  </a:lnTo>
                  <a:lnTo>
                    <a:pt x="53803" y="422"/>
                  </a:lnTo>
                  <a:lnTo>
                    <a:pt x="36893" y="10748"/>
                  </a:lnTo>
                  <a:lnTo>
                    <a:pt x="22748" y="27035"/>
                  </a:lnTo>
                  <a:lnTo>
                    <a:pt x="250" y="76365"/>
                  </a:lnTo>
                  <a:lnTo>
                    <a:pt x="0" y="86726"/>
                  </a:lnTo>
                  <a:lnTo>
                    <a:pt x="5961" y="107597"/>
                  </a:lnTo>
                  <a:lnTo>
                    <a:pt x="13166" y="113396"/>
                  </a:lnTo>
                  <a:lnTo>
                    <a:pt x="33650" y="116721"/>
                  </a:lnTo>
                  <a:lnTo>
                    <a:pt x="43323" y="112460"/>
                  </a:lnTo>
                  <a:lnTo>
                    <a:pt x="60311" y="95248"/>
                  </a:lnTo>
                  <a:lnTo>
                    <a:pt x="77439" y="59250"/>
                  </a:lnTo>
                  <a:lnTo>
                    <a:pt x="81875" y="55428"/>
                  </a:lnTo>
                  <a:lnTo>
                    <a:pt x="86002" y="57560"/>
                  </a:lnTo>
                  <a:lnTo>
                    <a:pt x="106621" y="83426"/>
                  </a:lnTo>
                  <a:lnTo>
                    <a:pt x="139880" y="1074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044839" y="2884971"/>
              <a:ext cx="113918" cy="95068"/>
            </a:xfrm>
            <a:custGeom>
              <a:avLst/>
              <a:gdLst/>
              <a:ahLst/>
              <a:cxnLst/>
              <a:rect l="0" t="0" r="0" b="0"/>
              <a:pathLst>
                <a:path w="113918" h="95068">
                  <a:moveTo>
                    <a:pt x="19160" y="31422"/>
                  </a:moveTo>
                  <a:lnTo>
                    <a:pt x="19160" y="90039"/>
                  </a:lnTo>
                  <a:lnTo>
                    <a:pt x="17990" y="95067"/>
                  </a:lnTo>
                  <a:lnTo>
                    <a:pt x="16041" y="94909"/>
                  </a:lnTo>
                  <a:lnTo>
                    <a:pt x="7707" y="77919"/>
                  </a:lnTo>
                  <a:lnTo>
                    <a:pt x="2372" y="59107"/>
                  </a:lnTo>
                  <a:lnTo>
                    <a:pt x="0" y="35148"/>
                  </a:lnTo>
                  <a:lnTo>
                    <a:pt x="2878" y="24547"/>
                  </a:lnTo>
                  <a:lnTo>
                    <a:pt x="15433" y="6530"/>
                  </a:lnTo>
                  <a:lnTo>
                    <a:pt x="23695" y="1959"/>
                  </a:lnTo>
                  <a:lnTo>
                    <a:pt x="42233" y="0"/>
                  </a:lnTo>
                  <a:lnTo>
                    <a:pt x="50919" y="3455"/>
                  </a:lnTo>
                  <a:lnTo>
                    <a:pt x="88911" y="38225"/>
                  </a:lnTo>
                  <a:lnTo>
                    <a:pt x="104688" y="65023"/>
                  </a:lnTo>
                  <a:lnTo>
                    <a:pt x="113917" y="945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169285" y="2893150"/>
              <a:ext cx="140044" cy="239561"/>
            </a:xfrm>
            <a:custGeom>
              <a:avLst/>
              <a:gdLst/>
              <a:ahLst/>
              <a:cxnLst/>
              <a:rect l="0" t="0" r="0" b="0"/>
              <a:pathLst>
                <a:path w="140044" h="239561">
                  <a:moveTo>
                    <a:pt x="73699" y="75886"/>
                  </a:moveTo>
                  <a:lnTo>
                    <a:pt x="90467" y="70297"/>
                  </a:lnTo>
                  <a:lnTo>
                    <a:pt x="104938" y="58194"/>
                  </a:lnTo>
                  <a:lnTo>
                    <a:pt x="112073" y="50054"/>
                  </a:lnTo>
                  <a:lnTo>
                    <a:pt x="115659" y="41117"/>
                  </a:lnTo>
                  <a:lnTo>
                    <a:pt x="116525" y="21828"/>
                  </a:lnTo>
                  <a:lnTo>
                    <a:pt x="112778" y="14111"/>
                  </a:lnTo>
                  <a:lnTo>
                    <a:pt x="99257" y="2417"/>
                  </a:lnTo>
                  <a:lnTo>
                    <a:pt x="90737" y="0"/>
                  </a:lnTo>
                  <a:lnTo>
                    <a:pt x="71913" y="435"/>
                  </a:lnTo>
                  <a:lnTo>
                    <a:pt x="54968" y="7647"/>
                  </a:lnTo>
                  <a:lnTo>
                    <a:pt x="47174" y="12846"/>
                  </a:lnTo>
                  <a:lnTo>
                    <a:pt x="41978" y="20991"/>
                  </a:lnTo>
                  <a:lnTo>
                    <a:pt x="36204" y="42520"/>
                  </a:lnTo>
                  <a:lnTo>
                    <a:pt x="37004" y="52472"/>
                  </a:lnTo>
                  <a:lnTo>
                    <a:pt x="44132" y="69769"/>
                  </a:lnTo>
                  <a:lnTo>
                    <a:pt x="50478" y="72978"/>
                  </a:lnTo>
                  <a:lnTo>
                    <a:pt x="58219" y="72777"/>
                  </a:lnTo>
                  <a:lnTo>
                    <a:pt x="66888" y="70304"/>
                  </a:lnTo>
                  <a:lnTo>
                    <a:pt x="76178" y="72165"/>
                  </a:lnTo>
                  <a:lnTo>
                    <a:pt x="95858" y="83591"/>
                  </a:lnTo>
                  <a:lnTo>
                    <a:pt x="110064" y="100367"/>
                  </a:lnTo>
                  <a:lnTo>
                    <a:pt x="136366" y="160414"/>
                  </a:lnTo>
                  <a:lnTo>
                    <a:pt x="140043" y="170843"/>
                  </a:lnTo>
                  <a:lnTo>
                    <a:pt x="139630" y="207876"/>
                  </a:lnTo>
                  <a:lnTo>
                    <a:pt x="135201" y="217692"/>
                  </a:lnTo>
                  <a:lnTo>
                    <a:pt x="120920" y="231718"/>
                  </a:lnTo>
                  <a:lnTo>
                    <a:pt x="96636" y="238731"/>
                  </a:lnTo>
                  <a:lnTo>
                    <a:pt x="53199" y="239560"/>
                  </a:lnTo>
                  <a:lnTo>
                    <a:pt x="0" y="233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327212" y="2726880"/>
              <a:ext cx="140810" cy="252685"/>
            </a:xfrm>
            <a:custGeom>
              <a:avLst/>
              <a:gdLst/>
              <a:ahLst/>
              <a:cxnLst/>
              <a:rect l="0" t="0" r="0" b="0"/>
              <a:pathLst>
                <a:path w="140810" h="252685">
                  <a:moveTo>
                    <a:pt x="0" y="0"/>
                  </a:moveTo>
                  <a:lnTo>
                    <a:pt x="9065" y="58617"/>
                  </a:lnTo>
                  <a:lnTo>
                    <a:pt x="11409" y="112791"/>
                  </a:lnTo>
                  <a:lnTo>
                    <a:pt x="18804" y="168552"/>
                  </a:lnTo>
                  <a:lnTo>
                    <a:pt x="19555" y="182558"/>
                  </a:lnTo>
                  <a:lnTo>
                    <a:pt x="22395" y="189556"/>
                  </a:lnTo>
                  <a:lnTo>
                    <a:pt x="26629" y="191882"/>
                  </a:lnTo>
                  <a:lnTo>
                    <a:pt x="78233" y="178269"/>
                  </a:lnTo>
                  <a:lnTo>
                    <a:pt x="125158" y="164805"/>
                  </a:lnTo>
                  <a:lnTo>
                    <a:pt x="132571" y="157834"/>
                  </a:lnTo>
                  <a:lnTo>
                    <a:pt x="140809" y="137609"/>
                  </a:lnTo>
                  <a:lnTo>
                    <a:pt x="139496" y="129174"/>
                  </a:lnTo>
                  <a:lnTo>
                    <a:pt x="135112" y="122381"/>
                  </a:lnTo>
                  <a:lnTo>
                    <a:pt x="128679" y="116683"/>
                  </a:lnTo>
                  <a:lnTo>
                    <a:pt x="109053" y="110351"/>
                  </a:lnTo>
                  <a:lnTo>
                    <a:pt x="97269" y="108662"/>
                  </a:lnTo>
                  <a:lnTo>
                    <a:pt x="74816" y="113025"/>
                  </a:lnTo>
                  <a:lnTo>
                    <a:pt x="63916" y="117464"/>
                  </a:lnTo>
                  <a:lnTo>
                    <a:pt x="55479" y="125103"/>
                  </a:lnTo>
                  <a:lnTo>
                    <a:pt x="42985" y="146069"/>
                  </a:lnTo>
                  <a:lnTo>
                    <a:pt x="39772" y="167865"/>
                  </a:lnTo>
                  <a:lnTo>
                    <a:pt x="47241" y="210454"/>
                  </a:lnTo>
                  <a:lnTo>
                    <a:pt x="52551" y="218682"/>
                  </a:lnTo>
                  <a:lnTo>
                    <a:pt x="67810" y="230943"/>
                  </a:lnTo>
                  <a:lnTo>
                    <a:pt x="115814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485140" y="2837105"/>
              <a:ext cx="91297" cy="131932"/>
            </a:xfrm>
            <a:custGeom>
              <a:avLst/>
              <a:gdLst/>
              <a:ahLst/>
              <a:cxnLst/>
              <a:rect l="0" t="0" r="0" b="0"/>
              <a:pathLst>
                <a:path w="91297" h="131932">
                  <a:moveTo>
                    <a:pt x="73699" y="5589"/>
                  </a:moveTo>
                  <a:lnTo>
                    <a:pt x="56931" y="0"/>
                  </a:lnTo>
                  <a:lnTo>
                    <a:pt x="49652" y="693"/>
                  </a:lnTo>
                  <a:lnTo>
                    <a:pt x="35325" y="7702"/>
                  </a:lnTo>
                  <a:lnTo>
                    <a:pt x="14106" y="24803"/>
                  </a:lnTo>
                  <a:lnTo>
                    <a:pt x="11744" y="31266"/>
                  </a:lnTo>
                  <a:lnTo>
                    <a:pt x="12508" y="37915"/>
                  </a:lnTo>
                  <a:lnTo>
                    <a:pt x="15358" y="44687"/>
                  </a:lnTo>
                  <a:lnTo>
                    <a:pt x="27882" y="55331"/>
                  </a:lnTo>
                  <a:lnTo>
                    <a:pt x="89566" y="88217"/>
                  </a:lnTo>
                  <a:lnTo>
                    <a:pt x="91296" y="94600"/>
                  </a:lnTo>
                  <a:lnTo>
                    <a:pt x="88940" y="101194"/>
                  </a:lnTo>
                  <a:lnTo>
                    <a:pt x="83860" y="107930"/>
                  </a:lnTo>
                  <a:lnTo>
                    <a:pt x="65737" y="115415"/>
                  </a:lnTo>
                  <a:lnTo>
                    <a:pt x="9584" y="129210"/>
                  </a:lnTo>
                  <a:lnTo>
                    <a:pt x="0" y="1319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753270" y="2866678"/>
              <a:ext cx="89839" cy="108076"/>
            </a:xfrm>
            <a:custGeom>
              <a:avLst/>
              <a:gdLst/>
              <a:ahLst/>
              <a:cxnLst/>
              <a:rect l="0" t="0" r="0" b="0"/>
              <a:pathLst>
                <a:path w="89839" h="108076">
                  <a:moveTo>
                    <a:pt x="79310" y="18130"/>
                  </a:moveTo>
                  <a:lnTo>
                    <a:pt x="68131" y="6952"/>
                  </a:lnTo>
                  <a:lnTo>
                    <a:pt x="50165" y="1463"/>
                  </a:lnTo>
                  <a:lnTo>
                    <a:pt x="38823" y="0"/>
                  </a:lnTo>
                  <a:lnTo>
                    <a:pt x="19981" y="4613"/>
                  </a:lnTo>
                  <a:lnTo>
                    <a:pt x="11681" y="9119"/>
                  </a:lnTo>
                  <a:lnTo>
                    <a:pt x="6148" y="16802"/>
                  </a:lnTo>
                  <a:lnTo>
                    <a:pt x="0" y="37817"/>
                  </a:lnTo>
                  <a:lnTo>
                    <a:pt x="2128" y="70366"/>
                  </a:lnTo>
                  <a:lnTo>
                    <a:pt x="10302" y="88529"/>
                  </a:lnTo>
                  <a:lnTo>
                    <a:pt x="15757" y="96649"/>
                  </a:lnTo>
                  <a:lnTo>
                    <a:pt x="24073" y="102061"/>
                  </a:lnTo>
                  <a:lnTo>
                    <a:pt x="45791" y="108075"/>
                  </a:lnTo>
                  <a:lnTo>
                    <a:pt x="64802" y="107629"/>
                  </a:lnTo>
                  <a:lnTo>
                    <a:pt x="89838" y="1023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892416" y="2884808"/>
              <a:ext cx="82933" cy="96832"/>
            </a:xfrm>
            <a:custGeom>
              <a:avLst/>
              <a:gdLst/>
              <a:ahLst/>
              <a:cxnLst/>
              <a:rect l="0" t="0" r="0" b="0"/>
              <a:pathLst>
                <a:path w="82933" h="96832">
                  <a:moveTo>
                    <a:pt x="55978" y="0"/>
                  </a:moveTo>
                  <a:lnTo>
                    <a:pt x="31931" y="9575"/>
                  </a:lnTo>
                  <a:lnTo>
                    <a:pt x="17604" y="20243"/>
                  </a:lnTo>
                  <a:lnTo>
                    <a:pt x="1974" y="44992"/>
                  </a:lnTo>
                  <a:lnTo>
                    <a:pt x="0" y="64450"/>
                  </a:lnTo>
                  <a:lnTo>
                    <a:pt x="1112" y="74552"/>
                  </a:lnTo>
                  <a:lnTo>
                    <a:pt x="5362" y="82457"/>
                  </a:lnTo>
                  <a:lnTo>
                    <a:pt x="19444" y="94359"/>
                  </a:lnTo>
                  <a:lnTo>
                    <a:pt x="28112" y="96831"/>
                  </a:lnTo>
                  <a:lnTo>
                    <a:pt x="47102" y="96459"/>
                  </a:lnTo>
                  <a:lnTo>
                    <a:pt x="64121" y="89274"/>
                  </a:lnTo>
                  <a:lnTo>
                    <a:pt x="71935" y="84082"/>
                  </a:lnTo>
                  <a:lnTo>
                    <a:pt x="77144" y="75942"/>
                  </a:lnTo>
                  <a:lnTo>
                    <a:pt x="82932" y="54419"/>
                  </a:lnTo>
                  <a:lnTo>
                    <a:pt x="79266" y="32375"/>
                  </a:lnTo>
                  <a:lnTo>
                    <a:pt x="665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032621" y="2892888"/>
              <a:ext cx="115814" cy="86677"/>
            </a:xfrm>
            <a:custGeom>
              <a:avLst/>
              <a:gdLst/>
              <a:ahLst/>
              <a:cxnLst/>
              <a:rect l="0" t="0" r="0" b="0"/>
              <a:pathLst>
                <a:path w="115814" h="86677">
                  <a:moveTo>
                    <a:pt x="0" y="23505"/>
                  </a:moveTo>
                  <a:lnTo>
                    <a:pt x="14655" y="76533"/>
                  </a:lnTo>
                  <a:lnTo>
                    <a:pt x="14449" y="81084"/>
                  </a:lnTo>
                  <a:lnTo>
                    <a:pt x="11973" y="81778"/>
                  </a:lnTo>
                  <a:lnTo>
                    <a:pt x="7982" y="79901"/>
                  </a:lnTo>
                  <a:lnTo>
                    <a:pt x="3547" y="65338"/>
                  </a:lnTo>
                  <a:lnTo>
                    <a:pt x="2747" y="44437"/>
                  </a:lnTo>
                  <a:lnTo>
                    <a:pt x="6290" y="23450"/>
                  </a:lnTo>
                  <a:lnTo>
                    <a:pt x="11212" y="15280"/>
                  </a:lnTo>
                  <a:lnTo>
                    <a:pt x="26040" y="3082"/>
                  </a:lnTo>
                  <a:lnTo>
                    <a:pt x="44329" y="0"/>
                  </a:lnTo>
                  <a:lnTo>
                    <a:pt x="54119" y="816"/>
                  </a:lnTo>
                  <a:lnTo>
                    <a:pt x="71236" y="7962"/>
                  </a:lnTo>
                  <a:lnTo>
                    <a:pt x="79076" y="13143"/>
                  </a:lnTo>
                  <a:lnTo>
                    <a:pt x="90907" y="28259"/>
                  </a:lnTo>
                  <a:lnTo>
                    <a:pt x="115813" y="866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184405" y="2899998"/>
              <a:ext cx="126026" cy="242135"/>
            </a:xfrm>
            <a:custGeom>
              <a:avLst/>
              <a:gdLst/>
              <a:ahLst/>
              <a:cxnLst/>
              <a:rect l="0" t="0" r="0" b="0"/>
              <a:pathLst>
                <a:path w="126026" h="242135">
                  <a:moveTo>
                    <a:pt x="100901" y="58509"/>
                  </a:moveTo>
                  <a:lnTo>
                    <a:pt x="100901" y="36153"/>
                  </a:lnTo>
                  <a:lnTo>
                    <a:pt x="94661" y="18937"/>
                  </a:lnTo>
                  <a:lnTo>
                    <a:pt x="89722" y="11071"/>
                  </a:lnTo>
                  <a:lnTo>
                    <a:pt x="81750" y="5827"/>
                  </a:lnTo>
                  <a:lnTo>
                    <a:pt x="60414" y="0"/>
                  </a:lnTo>
                  <a:lnTo>
                    <a:pt x="50513" y="786"/>
                  </a:lnTo>
                  <a:lnTo>
                    <a:pt x="33272" y="7898"/>
                  </a:lnTo>
                  <a:lnTo>
                    <a:pt x="10413" y="25056"/>
                  </a:lnTo>
                  <a:lnTo>
                    <a:pt x="2192" y="44421"/>
                  </a:lnTo>
                  <a:lnTo>
                    <a:pt x="0" y="56136"/>
                  </a:lnTo>
                  <a:lnTo>
                    <a:pt x="2048" y="65116"/>
                  </a:lnTo>
                  <a:lnTo>
                    <a:pt x="6923" y="72272"/>
                  </a:lnTo>
                  <a:lnTo>
                    <a:pt x="13682" y="78213"/>
                  </a:lnTo>
                  <a:lnTo>
                    <a:pt x="21698" y="79834"/>
                  </a:lnTo>
                  <a:lnTo>
                    <a:pt x="48577" y="75616"/>
                  </a:lnTo>
                  <a:lnTo>
                    <a:pt x="64388" y="82100"/>
                  </a:lnTo>
                  <a:lnTo>
                    <a:pt x="76094" y="95900"/>
                  </a:lnTo>
                  <a:lnTo>
                    <a:pt x="108904" y="153776"/>
                  </a:lnTo>
                  <a:lnTo>
                    <a:pt x="124968" y="195481"/>
                  </a:lnTo>
                  <a:lnTo>
                    <a:pt x="126025" y="216482"/>
                  </a:lnTo>
                  <a:lnTo>
                    <a:pt x="124669" y="226995"/>
                  </a:lnTo>
                  <a:lnTo>
                    <a:pt x="119086" y="234004"/>
                  </a:lnTo>
                  <a:lnTo>
                    <a:pt x="100404" y="241792"/>
                  </a:lnTo>
                  <a:lnTo>
                    <a:pt x="79623" y="242134"/>
                  </a:lnTo>
                  <a:lnTo>
                    <a:pt x="16672" y="2374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348477" y="2905865"/>
              <a:ext cx="73700" cy="92372"/>
            </a:xfrm>
            <a:custGeom>
              <a:avLst/>
              <a:gdLst/>
              <a:ahLst/>
              <a:cxnLst/>
              <a:rect l="0" t="0" r="0" b="0"/>
              <a:pathLst>
                <a:path w="73700" h="92372">
                  <a:moveTo>
                    <a:pt x="0" y="31585"/>
                  </a:moveTo>
                  <a:lnTo>
                    <a:pt x="9575" y="55632"/>
                  </a:lnTo>
                  <a:lnTo>
                    <a:pt x="39403" y="91179"/>
                  </a:lnTo>
                  <a:lnTo>
                    <a:pt x="41476" y="92371"/>
                  </a:lnTo>
                  <a:lnTo>
                    <a:pt x="33216" y="77282"/>
                  </a:lnTo>
                  <a:lnTo>
                    <a:pt x="22171" y="60084"/>
                  </a:lnTo>
                  <a:lnTo>
                    <a:pt x="20630" y="51754"/>
                  </a:lnTo>
                  <a:lnTo>
                    <a:pt x="21942" y="43861"/>
                  </a:lnTo>
                  <a:lnTo>
                    <a:pt x="29639" y="28853"/>
                  </a:lnTo>
                  <a:lnTo>
                    <a:pt x="40859" y="14383"/>
                  </a:lnTo>
                  <a:lnTo>
                    <a:pt x="53644" y="6393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464290" y="2893925"/>
              <a:ext cx="156372" cy="117226"/>
            </a:xfrm>
            <a:custGeom>
              <a:avLst/>
              <a:gdLst/>
              <a:ahLst/>
              <a:cxnLst/>
              <a:rect l="0" t="0" r="0" b="0"/>
              <a:pathLst>
                <a:path w="156372" h="117226">
                  <a:moveTo>
                    <a:pt x="0" y="22468"/>
                  </a:moveTo>
                  <a:lnTo>
                    <a:pt x="3120" y="65160"/>
                  </a:lnTo>
                  <a:lnTo>
                    <a:pt x="9575" y="84726"/>
                  </a:lnTo>
                  <a:lnTo>
                    <a:pt x="20243" y="101221"/>
                  </a:lnTo>
                  <a:lnTo>
                    <a:pt x="27534" y="104216"/>
                  </a:lnTo>
                  <a:lnTo>
                    <a:pt x="35903" y="103873"/>
                  </a:lnTo>
                  <a:lnTo>
                    <a:pt x="44992" y="101305"/>
                  </a:lnTo>
                  <a:lnTo>
                    <a:pt x="52222" y="96083"/>
                  </a:lnTo>
                  <a:lnTo>
                    <a:pt x="63374" y="80923"/>
                  </a:lnTo>
                  <a:lnTo>
                    <a:pt x="65991" y="62486"/>
                  </a:lnTo>
                  <a:lnTo>
                    <a:pt x="65051" y="52656"/>
                  </a:lnTo>
                  <a:lnTo>
                    <a:pt x="67933" y="48443"/>
                  </a:lnTo>
                  <a:lnTo>
                    <a:pt x="73365" y="47973"/>
                  </a:lnTo>
                  <a:lnTo>
                    <a:pt x="100897" y="52252"/>
                  </a:lnTo>
                  <a:lnTo>
                    <a:pt x="124392" y="50913"/>
                  </a:lnTo>
                  <a:lnTo>
                    <a:pt x="146532" y="42520"/>
                  </a:lnTo>
                  <a:lnTo>
                    <a:pt x="152670" y="35836"/>
                  </a:lnTo>
                  <a:lnTo>
                    <a:pt x="155592" y="27871"/>
                  </a:lnTo>
                  <a:lnTo>
                    <a:pt x="156371" y="19051"/>
                  </a:lnTo>
                  <a:lnTo>
                    <a:pt x="152210" y="12001"/>
                  </a:lnTo>
                  <a:lnTo>
                    <a:pt x="135109" y="1049"/>
                  </a:lnTo>
                  <a:lnTo>
                    <a:pt x="126338" y="0"/>
                  </a:lnTo>
                  <a:lnTo>
                    <a:pt x="110352" y="5073"/>
                  </a:lnTo>
                  <a:lnTo>
                    <a:pt x="98568" y="18247"/>
                  </a:lnTo>
                  <a:lnTo>
                    <a:pt x="93788" y="26673"/>
                  </a:lnTo>
                  <a:lnTo>
                    <a:pt x="91596" y="45394"/>
                  </a:lnTo>
                  <a:lnTo>
                    <a:pt x="95691" y="65413"/>
                  </a:lnTo>
                  <a:lnTo>
                    <a:pt x="111151" y="94074"/>
                  </a:lnTo>
                  <a:lnTo>
                    <a:pt x="136870" y="1172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664331" y="2940284"/>
              <a:ext cx="84229" cy="102452"/>
            </a:xfrm>
            <a:custGeom>
              <a:avLst/>
              <a:gdLst/>
              <a:ahLst/>
              <a:cxnLst/>
              <a:rect l="0" t="0" r="0" b="0"/>
              <a:pathLst>
                <a:path w="84229" h="102452">
                  <a:moveTo>
                    <a:pt x="0" y="18223"/>
                  </a:moveTo>
                  <a:lnTo>
                    <a:pt x="15619" y="65079"/>
                  </a:lnTo>
                  <a:lnTo>
                    <a:pt x="12557" y="51214"/>
                  </a:lnTo>
                  <a:lnTo>
                    <a:pt x="11430" y="30156"/>
                  </a:lnTo>
                  <a:lnTo>
                    <a:pt x="17168" y="11438"/>
                  </a:lnTo>
                  <a:lnTo>
                    <a:pt x="21974" y="3172"/>
                  </a:lnTo>
                  <a:lnTo>
                    <a:pt x="27518" y="0"/>
                  </a:lnTo>
                  <a:lnTo>
                    <a:pt x="33553" y="225"/>
                  </a:lnTo>
                  <a:lnTo>
                    <a:pt x="39916" y="2715"/>
                  </a:lnTo>
                  <a:lnTo>
                    <a:pt x="60050" y="22987"/>
                  </a:lnTo>
                  <a:lnTo>
                    <a:pt x="75245" y="51220"/>
                  </a:lnTo>
                  <a:lnTo>
                    <a:pt x="84228" y="1024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811730" y="2790051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5590" y="58617"/>
                  </a:lnTo>
                  <a:lnTo>
                    <a:pt x="9553" y="112791"/>
                  </a:lnTo>
                  <a:lnTo>
                    <a:pt x="10336" y="171672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748559" y="2863751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8468" y="3119"/>
                  </a:lnTo>
                  <a:lnTo>
                    <a:pt x="39338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906487" y="2768994"/>
              <a:ext cx="79404" cy="157929"/>
            </a:xfrm>
            <a:custGeom>
              <a:avLst/>
              <a:gdLst/>
              <a:ahLst/>
              <a:cxnLst/>
              <a:rect l="0" t="0" r="0" b="0"/>
              <a:pathLst>
                <a:path w="79404" h="157929">
                  <a:moveTo>
                    <a:pt x="0" y="0"/>
                  </a:moveTo>
                  <a:lnTo>
                    <a:pt x="53875" y="19129"/>
                  </a:lnTo>
                  <a:lnTo>
                    <a:pt x="74247" y="30339"/>
                  </a:lnTo>
                  <a:lnTo>
                    <a:pt x="78744" y="37774"/>
                  </a:lnTo>
                  <a:lnTo>
                    <a:pt x="79403" y="46239"/>
                  </a:lnTo>
                  <a:lnTo>
                    <a:pt x="77502" y="55393"/>
                  </a:lnTo>
                  <a:lnTo>
                    <a:pt x="72725" y="62665"/>
                  </a:lnTo>
                  <a:lnTo>
                    <a:pt x="58058" y="73865"/>
                  </a:lnTo>
                  <a:lnTo>
                    <a:pt x="52743" y="81999"/>
                  </a:lnTo>
                  <a:lnTo>
                    <a:pt x="46838" y="103514"/>
                  </a:lnTo>
                  <a:lnTo>
                    <a:pt x="52642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959129" y="3042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1106097" y="3890055"/>
            <a:ext cx="1873468" cy="742484"/>
            <a:chOff x="1106097" y="3890055"/>
            <a:chExt cx="1873468" cy="742484"/>
          </a:xfrm>
        </p:grpSpPr>
        <p:sp>
          <p:nvSpPr>
            <p:cNvPr id="119" name="Freeform 118"/>
            <p:cNvSpPr/>
            <p:nvPr/>
          </p:nvSpPr>
          <p:spPr>
            <a:xfrm>
              <a:off x="1788675" y="3890055"/>
              <a:ext cx="211740" cy="208250"/>
            </a:xfrm>
            <a:custGeom>
              <a:avLst/>
              <a:gdLst/>
              <a:ahLst/>
              <a:cxnLst/>
              <a:rect l="0" t="0" r="0" b="0"/>
              <a:pathLst>
                <a:path w="211740" h="208250">
                  <a:moveTo>
                    <a:pt x="80007" y="0"/>
                  </a:moveTo>
                  <a:lnTo>
                    <a:pt x="80183" y="8262"/>
                  </a:lnTo>
                  <a:lnTo>
                    <a:pt x="91946" y="59666"/>
                  </a:lnTo>
                  <a:lnTo>
                    <a:pt x="98259" y="114890"/>
                  </a:lnTo>
                  <a:lnTo>
                    <a:pt x="104835" y="176187"/>
                  </a:lnTo>
                  <a:lnTo>
                    <a:pt x="101865" y="184798"/>
                  </a:lnTo>
                  <a:lnTo>
                    <a:pt x="96376" y="189369"/>
                  </a:lnTo>
                  <a:lnTo>
                    <a:pt x="89207" y="191247"/>
                  </a:lnTo>
                  <a:lnTo>
                    <a:pt x="82088" y="188989"/>
                  </a:lnTo>
                  <a:lnTo>
                    <a:pt x="67939" y="177121"/>
                  </a:lnTo>
                  <a:lnTo>
                    <a:pt x="25743" y="120657"/>
                  </a:lnTo>
                  <a:lnTo>
                    <a:pt x="4681" y="95115"/>
                  </a:lnTo>
                  <a:lnTo>
                    <a:pt x="1171" y="93315"/>
                  </a:lnTo>
                  <a:lnTo>
                    <a:pt x="0" y="95625"/>
                  </a:lnTo>
                  <a:lnTo>
                    <a:pt x="390" y="100675"/>
                  </a:lnTo>
                  <a:lnTo>
                    <a:pt x="7062" y="112524"/>
                  </a:lnTo>
                  <a:lnTo>
                    <a:pt x="57551" y="168164"/>
                  </a:lnTo>
                  <a:lnTo>
                    <a:pt x="79616" y="194069"/>
                  </a:lnTo>
                  <a:lnTo>
                    <a:pt x="98036" y="205505"/>
                  </a:lnTo>
                  <a:lnTo>
                    <a:pt x="117920" y="208249"/>
                  </a:lnTo>
                  <a:lnTo>
                    <a:pt x="128136" y="207342"/>
                  </a:lnTo>
                  <a:lnTo>
                    <a:pt x="136117" y="203229"/>
                  </a:lnTo>
                  <a:lnTo>
                    <a:pt x="180554" y="144728"/>
                  </a:lnTo>
                  <a:lnTo>
                    <a:pt x="211739" y="1002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106097" y="4124867"/>
              <a:ext cx="129037" cy="315289"/>
            </a:xfrm>
            <a:custGeom>
              <a:avLst/>
              <a:gdLst/>
              <a:ahLst/>
              <a:cxnLst/>
              <a:rect l="0" t="0" r="0" b="0"/>
              <a:pathLst>
                <a:path w="129037" h="315289">
                  <a:moveTo>
                    <a:pt x="20452" y="86532"/>
                  </a:moveTo>
                  <a:lnTo>
                    <a:pt x="23571" y="129223"/>
                  </a:lnTo>
                  <a:lnTo>
                    <a:pt x="29517" y="182052"/>
                  </a:lnTo>
                  <a:lnTo>
                    <a:pt x="36136" y="231687"/>
                  </a:lnTo>
                  <a:lnTo>
                    <a:pt x="33212" y="285220"/>
                  </a:lnTo>
                  <a:lnTo>
                    <a:pt x="31972" y="312098"/>
                  </a:lnTo>
                  <a:lnTo>
                    <a:pt x="30472" y="315288"/>
                  </a:lnTo>
                  <a:lnTo>
                    <a:pt x="25685" y="303235"/>
                  </a:lnTo>
                  <a:lnTo>
                    <a:pt x="19146" y="250177"/>
                  </a:lnTo>
                  <a:lnTo>
                    <a:pt x="2458" y="186980"/>
                  </a:lnTo>
                  <a:lnTo>
                    <a:pt x="0" y="130723"/>
                  </a:lnTo>
                  <a:lnTo>
                    <a:pt x="2634" y="70738"/>
                  </a:lnTo>
                  <a:lnTo>
                    <a:pt x="14073" y="24401"/>
                  </a:lnTo>
                  <a:lnTo>
                    <a:pt x="19708" y="15865"/>
                  </a:lnTo>
                  <a:lnTo>
                    <a:pt x="35329" y="3262"/>
                  </a:lnTo>
                  <a:lnTo>
                    <a:pt x="53970" y="0"/>
                  </a:lnTo>
                  <a:lnTo>
                    <a:pt x="63854" y="768"/>
                  </a:lnTo>
                  <a:lnTo>
                    <a:pt x="81076" y="7860"/>
                  </a:lnTo>
                  <a:lnTo>
                    <a:pt x="111196" y="31477"/>
                  </a:lnTo>
                  <a:lnTo>
                    <a:pt x="127017" y="57351"/>
                  </a:lnTo>
                  <a:lnTo>
                    <a:pt x="129036" y="77072"/>
                  </a:lnTo>
                  <a:lnTo>
                    <a:pt x="127936" y="87244"/>
                  </a:lnTo>
                  <a:lnTo>
                    <a:pt x="123693" y="95195"/>
                  </a:lnTo>
                  <a:lnTo>
                    <a:pt x="109621" y="107150"/>
                  </a:lnTo>
                  <a:lnTo>
                    <a:pt x="81967" y="120457"/>
                  </a:lnTo>
                  <a:lnTo>
                    <a:pt x="30980" y="128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203485" y="4305877"/>
              <a:ext cx="154692" cy="116598"/>
            </a:xfrm>
            <a:custGeom>
              <a:avLst/>
              <a:gdLst/>
              <a:ahLst/>
              <a:cxnLst/>
              <a:rect l="0" t="0" r="0" b="0"/>
              <a:pathLst>
                <a:path w="154692" h="116598">
                  <a:moveTo>
                    <a:pt x="102048" y="52921"/>
                  </a:moveTo>
                  <a:lnTo>
                    <a:pt x="92473" y="21639"/>
                  </a:lnTo>
                  <a:lnTo>
                    <a:pt x="81805" y="5482"/>
                  </a:lnTo>
                  <a:lnTo>
                    <a:pt x="74515" y="1408"/>
                  </a:lnTo>
                  <a:lnTo>
                    <a:pt x="57056" y="0"/>
                  </a:lnTo>
                  <a:lnTo>
                    <a:pt x="27496" y="5785"/>
                  </a:lnTo>
                  <a:lnTo>
                    <a:pt x="19591" y="10969"/>
                  </a:lnTo>
                  <a:lnTo>
                    <a:pt x="7689" y="26086"/>
                  </a:lnTo>
                  <a:lnTo>
                    <a:pt x="0" y="59918"/>
                  </a:lnTo>
                  <a:lnTo>
                    <a:pt x="4441" y="79817"/>
                  </a:lnTo>
                  <a:lnTo>
                    <a:pt x="26356" y="111656"/>
                  </a:lnTo>
                  <a:lnTo>
                    <a:pt x="34039" y="115474"/>
                  </a:lnTo>
                  <a:lnTo>
                    <a:pt x="51935" y="116597"/>
                  </a:lnTo>
                  <a:lnTo>
                    <a:pt x="68467" y="110077"/>
                  </a:lnTo>
                  <a:lnTo>
                    <a:pt x="76151" y="105063"/>
                  </a:lnTo>
                  <a:lnTo>
                    <a:pt x="81274" y="97041"/>
                  </a:lnTo>
                  <a:lnTo>
                    <a:pt x="86966" y="75649"/>
                  </a:lnTo>
                  <a:lnTo>
                    <a:pt x="90824" y="71582"/>
                  </a:lnTo>
                  <a:lnTo>
                    <a:pt x="95735" y="72381"/>
                  </a:lnTo>
                  <a:lnTo>
                    <a:pt x="107431" y="82627"/>
                  </a:lnTo>
                  <a:lnTo>
                    <a:pt x="120428" y="98878"/>
                  </a:lnTo>
                  <a:lnTo>
                    <a:pt x="127170" y="103446"/>
                  </a:lnTo>
                  <a:lnTo>
                    <a:pt x="134004" y="105321"/>
                  </a:lnTo>
                  <a:lnTo>
                    <a:pt x="154691" y="1055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368704" y="4295626"/>
              <a:ext cx="94758" cy="108967"/>
            </a:xfrm>
            <a:custGeom>
              <a:avLst/>
              <a:gdLst/>
              <a:ahLst/>
              <a:cxnLst/>
              <a:rect l="0" t="0" r="0" b="0"/>
              <a:pathLst>
                <a:path w="94758" h="108967">
                  <a:moveTo>
                    <a:pt x="0" y="42115"/>
                  </a:moveTo>
                  <a:lnTo>
                    <a:pt x="9576" y="66161"/>
                  </a:lnTo>
                  <a:lnTo>
                    <a:pt x="33814" y="107297"/>
                  </a:lnTo>
                  <a:lnTo>
                    <a:pt x="34241" y="108966"/>
                  </a:lnTo>
                  <a:lnTo>
                    <a:pt x="10581" y="51729"/>
                  </a:lnTo>
                  <a:lnTo>
                    <a:pt x="7054" y="41505"/>
                  </a:lnTo>
                  <a:lnTo>
                    <a:pt x="7043" y="32350"/>
                  </a:lnTo>
                  <a:lnTo>
                    <a:pt x="13269" y="15937"/>
                  </a:lnTo>
                  <a:lnTo>
                    <a:pt x="20544" y="10625"/>
                  </a:lnTo>
                  <a:lnTo>
                    <a:pt x="51971" y="314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512826" y="4314715"/>
              <a:ext cx="114773" cy="104892"/>
            </a:xfrm>
            <a:custGeom>
              <a:avLst/>
              <a:gdLst/>
              <a:ahLst/>
              <a:cxnLst/>
              <a:rect l="0" t="0" r="0" b="0"/>
              <a:pathLst>
                <a:path w="114773" h="104892">
                  <a:moveTo>
                    <a:pt x="66448" y="33554"/>
                  </a:moveTo>
                  <a:lnTo>
                    <a:pt x="60859" y="16786"/>
                  </a:lnTo>
                  <a:lnTo>
                    <a:pt x="48756" y="5435"/>
                  </a:lnTo>
                  <a:lnTo>
                    <a:pt x="40616" y="770"/>
                  </a:lnTo>
                  <a:lnTo>
                    <a:pt x="32849" y="0"/>
                  </a:lnTo>
                  <a:lnTo>
                    <a:pt x="17980" y="5383"/>
                  </a:lnTo>
                  <a:lnTo>
                    <a:pt x="6692" y="18694"/>
                  </a:lnTo>
                  <a:lnTo>
                    <a:pt x="2044" y="27157"/>
                  </a:lnTo>
                  <a:lnTo>
                    <a:pt x="0" y="49038"/>
                  </a:lnTo>
                  <a:lnTo>
                    <a:pt x="4160" y="72021"/>
                  </a:lnTo>
                  <a:lnTo>
                    <a:pt x="13808" y="90035"/>
                  </a:lnTo>
                  <a:lnTo>
                    <a:pt x="20826" y="94605"/>
                  </a:lnTo>
                  <a:lnTo>
                    <a:pt x="37983" y="96563"/>
                  </a:lnTo>
                  <a:lnTo>
                    <a:pt x="54187" y="90414"/>
                  </a:lnTo>
                  <a:lnTo>
                    <a:pt x="61784" y="85498"/>
                  </a:lnTo>
                  <a:lnTo>
                    <a:pt x="73344" y="70678"/>
                  </a:lnTo>
                  <a:lnTo>
                    <a:pt x="78064" y="61813"/>
                  </a:lnTo>
                  <a:lnTo>
                    <a:pt x="81211" y="60583"/>
                  </a:lnTo>
                  <a:lnTo>
                    <a:pt x="83309" y="64441"/>
                  </a:lnTo>
                  <a:lnTo>
                    <a:pt x="84708" y="71693"/>
                  </a:lnTo>
                  <a:lnTo>
                    <a:pt x="97855" y="93077"/>
                  </a:lnTo>
                  <a:lnTo>
                    <a:pt x="113162" y="104073"/>
                  </a:lnTo>
                  <a:lnTo>
                    <a:pt x="114772" y="1048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652974" y="4169285"/>
              <a:ext cx="63172" cy="242156"/>
            </a:xfrm>
            <a:custGeom>
              <a:avLst/>
              <a:gdLst/>
              <a:ahLst/>
              <a:cxnLst/>
              <a:rect l="0" t="0" r="0" b="0"/>
              <a:pathLst>
                <a:path w="63172" h="242156">
                  <a:moveTo>
                    <a:pt x="0" y="0"/>
                  </a:moveTo>
                  <a:lnTo>
                    <a:pt x="17958" y="63450"/>
                  </a:lnTo>
                  <a:lnTo>
                    <a:pt x="28547" y="124664"/>
                  </a:lnTo>
                  <a:lnTo>
                    <a:pt x="36574" y="182162"/>
                  </a:lnTo>
                  <a:lnTo>
                    <a:pt x="49425" y="226665"/>
                  </a:lnTo>
                  <a:lnTo>
                    <a:pt x="63171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747730" y="4158756"/>
              <a:ext cx="63172" cy="231628"/>
            </a:xfrm>
            <a:custGeom>
              <a:avLst/>
              <a:gdLst/>
              <a:ahLst/>
              <a:cxnLst/>
              <a:rect l="0" t="0" r="0" b="0"/>
              <a:pathLst>
                <a:path w="63172" h="231628">
                  <a:moveTo>
                    <a:pt x="0" y="0"/>
                  </a:moveTo>
                  <a:lnTo>
                    <a:pt x="5589" y="58617"/>
                  </a:lnTo>
                  <a:lnTo>
                    <a:pt x="25194" y="111621"/>
                  </a:lnTo>
                  <a:lnTo>
                    <a:pt x="38425" y="160219"/>
                  </a:lnTo>
                  <a:lnTo>
                    <a:pt x="46975" y="208943"/>
                  </a:lnTo>
                  <a:lnTo>
                    <a:pt x="53243" y="221545"/>
                  </a:lnTo>
                  <a:lnTo>
                    <a:pt x="63171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821430" y="4284693"/>
              <a:ext cx="126343" cy="126748"/>
            </a:xfrm>
            <a:custGeom>
              <a:avLst/>
              <a:gdLst/>
              <a:ahLst/>
              <a:cxnLst/>
              <a:rect l="0" t="0" r="0" b="0"/>
              <a:pathLst>
                <a:path w="126343" h="126748">
                  <a:moveTo>
                    <a:pt x="0" y="84633"/>
                  </a:moveTo>
                  <a:lnTo>
                    <a:pt x="52705" y="65505"/>
                  </a:lnTo>
                  <a:lnTo>
                    <a:pt x="68658" y="54295"/>
                  </a:lnTo>
                  <a:lnTo>
                    <a:pt x="80427" y="38394"/>
                  </a:lnTo>
                  <a:lnTo>
                    <a:pt x="85203" y="29240"/>
                  </a:lnTo>
                  <a:lnTo>
                    <a:pt x="86048" y="20798"/>
                  </a:lnTo>
                  <a:lnTo>
                    <a:pt x="80747" y="5180"/>
                  </a:lnTo>
                  <a:lnTo>
                    <a:pt x="73719" y="1248"/>
                  </a:lnTo>
                  <a:lnTo>
                    <a:pt x="53431" y="0"/>
                  </a:lnTo>
                  <a:lnTo>
                    <a:pt x="35055" y="6464"/>
                  </a:lnTo>
                  <a:lnTo>
                    <a:pt x="26879" y="11464"/>
                  </a:lnTo>
                  <a:lnTo>
                    <a:pt x="22599" y="18306"/>
                  </a:lnTo>
                  <a:lnTo>
                    <a:pt x="20962" y="35267"/>
                  </a:lnTo>
                  <a:lnTo>
                    <a:pt x="26618" y="64547"/>
                  </a:lnTo>
                  <a:lnTo>
                    <a:pt x="41292" y="89860"/>
                  </a:lnTo>
                  <a:lnTo>
                    <a:pt x="60458" y="112178"/>
                  </a:lnTo>
                  <a:lnTo>
                    <a:pt x="80292" y="120272"/>
                  </a:lnTo>
                  <a:lnTo>
                    <a:pt x="126342" y="1267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973768" y="4190342"/>
              <a:ext cx="47704" cy="231628"/>
            </a:xfrm>
            <a:custGeom>
              <a:avLst/>
              <a:gdLst/>
              <a:ahLst/>
              <a:cxnLst/>
              <a:rect l="0" t="0" r="0" b="0"/>
              <a:pathLst>
                <a:path w="47704" h="231628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3308" y="91828"/>
                  </a:lnTo>
                  <a:lnTo>
                    <a:pt x="24659" y="152602"/>
                  </a:lnTo>
                  <a:lnTo>
                    <a:pt x="34659" y="203885"/>
                  </a:lnTo>
                  <a:lnTo>
                    <a:pt x="47703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081307" y="4316684"/>
              <a:ext cx="103836" cy="137150"/>
            </a:xfrm>
            <a:custGeom>
              <a:avLst/>
              <a:gdLst/>
              <a:ahLst/>
              <a:cxnLst/>
              <a:rect l="0" t="0" r="0" b="0"/>
              <a:pathLst>
                <a:path w="103836" h="137150">
                  <a:moveTo>
                    <a:pt x="55978" y="0"/>
                  </a:moveTo>
                  <a:lnTo>
                    <a:pt x="31931" y="9575"/>
                  </a:lnTo>
                  <a:lnTo>
                    <a:pt x="17604" y="20243"/>
                  </a:lnTo>
                  <a:lnTo>
                    <a:pt x="1974" y="44992"/>
                  </a:lnTo>
                  <a:lnTo>
                    <a:pt x="0" y="64450"/>
                  </a:lnTo>
                  <a:lnTo>
                    <a:pt x="8266" y="105537"/>
                  </a:lnTo>
                  <a:lnTo>
                    <a:pt x="23854" y="123334"/>
                  </a:lnTo>
                  <a:lnTo>
                    <a:pt x="34562" y="131356"/>
                  </a:lnTo>
                  <a:lnTo>
                    <a:pt x="55818" y="137149"/>
                  </a:lnTo>
                  <a:lnTo>
                    <a:pt x="66400" y="137056"/>
                  </a:lnTo>
                  <a:lnTo>
                    <a:pt x="84396" y="130714"/>
                  </a:lnTo>
                  <a:lnTo>
                    <a:pt x="92471" y="125747"/>
                  </a:lnTo>
                  <a:lnTo>
                    <a:pt x="97854" y="117756"/>
                  </a:lnTo>
                  <a:lnTo>
                    <a:pt x="103835" y="96400"/>
                  </a:lnTo>
                  <a:lnTo>
                    <a:pt x="101613" y="63658"/>
                  </a:lnTo>
                  <a:lnTo>
                    <a:pt x="93418" y="45450"/>
                  </a:lnTo>
                  <a:lnTo>
                    <a:pt x="7703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210984" y="4324528"/>
              <a:ext cx="152075" cy="308011"/>
            </a:xfrm>
            <a:custGeom>
              <a:avLst/>
              <a:gdLst/>
              <a:ahLst/>
              <a:cxnLst/>
              <a:rect l="0" t="0" r="0" b="0"/>
              <a:pathLst>
                <a:path w="152075" h="308011">
                  <a:moveTo>
                    <a:pt x="105285" y="65855"/>
                  </a:moveTo>
                  <a:lnTo>
                    <a:pt x="110874" y="49087"/>
                  </a:lnTo>
                  <a:lnTo>
                    <a:pt x="110499" y="31497"/>
                  </a:lnTo>
                  <a:lnTo>
                    <a:pt x="108761" y="21893"/>
                  </a:lnTo>
                  <a:lnTo>
                    <a:pt x="104093" y="14320"/>
                  </a:lnTo>
                  <a:lnTo>
                    <a:pt x="89547" y="2786"/>
                  </a:lnTo>
                  <a:lnTo>
                    <a:pt x="71384" y="0"/>
                  </a:lnTo>
                  <a:lnTo>
                    <a:pt x="31128" y="7743"/>
                  </a:lnTo>
                  <a:lnTo>
                    <a:pt x="23092" y="13076"/>
                  </a:lnTo>
                  <a:lnTo>
                    <a:pt x="11043" y="28360"/>
                  </a:lnTo>
                  <a:lnTo>
                    <a:pt x="8028" y="46851"/>
                  </a:lnTo>
                  <a:lnTo>
                    <a:pt x="11757" y="66767"/>
                  </a:lnTo>
                  <a:lnTo>
                    <a:pt x="21213" y="87318"/>
                  </a:lnTo>
                  <a:lnTo>
                    <a:pt x="29350" y="94201"/>
                  </a:lnTo>
                  <a:lnTo>
                    <a:pt x="50869" y="101850"/>
                  </a:lnTo>
                  <a:lnTo>
                    <a:pt x="60819" y="101550"/>
                  </a:lnTo>
                  <a:lnTo>
                    <a:pt x="78113" y="94978"/>
                  </a:lnTo>
                  <a:lnTo>
                    <a:pt x="90479" y="81138"/>
                  </a:lnTo>
                  <a:lnTo>
                    <a:pt x="95414" y="72535"/>
                  </a:lnTo>
                  <a:lnTo>
                    <a:pt x="99874" y="70308"/>
                  </a:lnTo>
                  <a:lnTo>
                    <a:pt x="104018" y="72333"/>
                  </a:lnTo>
                  <a:lnTo>
                    <a:pt x="107950" y="77193"/>
                  </a:lnTo>
                  <a:lnTo>
                    <a:pt x="126231" y="131443"/>
                  </a:lnTo>
                  <a:lnTo>
                    <a:pt x="143875" y="192299"/>
                  </a:lnTo>
                  <a:lnTo>
                    <a:pt x="152074" y="230702"/>
                  </a:lnTo>
                  <a:lnTo>
                    <a:pt x="150257" y="253764"/>
                  </a:lnTo>
                  <a:lnTo>
                    <a:pt x="145795" y="262487"/>
                  </a:lnTo>
                  <a:lnTo>
                    <a:pt x="131478" y="275300"/>
                  </a:lnTo>
                  <a:lnTo>
                    <a:pt x="103687" y="289090"/>
                  </a:lnTo>
                  <a:lnTo>
                    <a:pt x="44099" y="299496"/>
                  </a:lnTo>
                  <a:lnTo>
                    <a:pt x="0" y="30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421554" y="4291040"/>
              <a:ext cx="105286" cy="154691"/>
            </a:xfrm>
            <a:custGeom>
              <a:avLst/>
              <a:gdLst/>
              <a:ahLst/>
              <a:cxnLst/>
              <a:rect l="0" t="0" r="0" b="0"/>
              <a:pathLst>
                <a:path w="105286" h="154691">
                  <a:moveTo>
                    <a:pt x="0" y="78286"/>
                  </a:moveTo>
                  <a:lnTo>
                    <a:pt x="19128" y="132161"/>
                  </a:lnTo>
                  <a:lnTo>
                    <a:pt x="30338" y="152534"/>
                  </a:lnTo>
                  <a:lnTo>
                    <a:pt x="34263" y="154690"/>
                  </a:lnTo>
                  <a:lnTo>
                    <a:pt x="36880" y="151449"/>
                  </a:lnTo>
                  <a:lnTo>
                    <a:pt x="38625" y="144609"/>
                  </a:lnTo>
                  <a:lnTo>
                    <a:pt x="35491" y="118214"/>
                  </a:lnTo>
                  <a:lnTo>
                    <a:pt x="12314" y="59136"/>
                  </a:lnTo>
                  <a:lnTo>
                    <a:pt x="6643" y="37020"/>
                  </a:lnTo>
                  <a:lnTo>
                    <a:pt x="8021" y="15492"/>
                  </a:lnTo>
                  <a:lnTo>
                    <a:pt x="13536" y="8347"/>
                  </a:lnTo>
                  <a:lnTo>
                    <a:pt x="32142" y="409"/>
                  </a:lnTo>
                  <a:lnTo>
                    <a:pt x="52890" y="0"/>
                  </a:lnTo>
                  <a:lnTo>
                    <a:pt x="105285" y="15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573138" y="4329512"/>
              <a:ext cx="153743" cy="122689"/>
            </a:xfrm>
            <a:custGeom>
              <a:avLst/>
              <a:gdLst/>
              <a:ahLst/>
              <a:cxnLst/>
              <a:rect l="0" t="0" r="0" b="0"/>
              <a:pathLst>
                <a:path w="153743" h="122689">
                  <a:moveTo>
                    <a:pt x="80043" y="50343"/>
                  </a:moveTo>
                  <a:lnTo>
                    <a:pt x="70468" y="19060"/>
                  </a:lnTo>
                  <a:lnTo>
                    <a:pt x="59800" y="2904"/>
                  </a:lnTo>
                  <a:lnTo>
                    <a:pt x="52509" y="0"/>
                  </a:lnTo>
                  <a:lnTo>
                    <a:pt x="44140" y="403"/>
                  </a:lnTo>
                  <a:lnTo>
                    <a:pt x="26651" y="7090"/>
                  </a:lnTo>
                  <a:lnTo>
                    <a:pt x="11080" y="17861"/>
                  </a:lnTo>
                  <a:lnTo>
                    <a:pt x="2599" y="36686"/>
                  </a:lnTo>
                  <a:lnTo>
                    <a:pt x="0" y="59481"/>
                  </a:lnTo>
                  <a:lnTo>
                    <a:pt x="2744" y="81310"/>
                  </a:lnTo>
                  <a:lnTo>
                    <a:pt x="16455" y="113331"/>
                  </a:lnTo>
                  <a:lnTo>
                    <a:pt x="23613" y="119241"/>
                  </a:lnTo>
                  <a:lnTo>
                    <a:pt x="31895" y="122011"/>
                  </a:lnTo>
                  <a:lnTo>
                    <a:pt x="40925" y="122688"/>
                  </a:lnTo>
                  <a:lnTo>
                    <a:pt x="49285" y="119630"/>
                  </a:lnTo>
                  <a:lnTo>
                    <a:pt x="64813" y="106873"/>
                  </a:lnTo>
                  <a:lnTo>
                    <a:pt x="73274" y="86386"/>
                  </a:lnTo>
                  <a:lnTo>
                    <a:pt x="75530" y="74371"/>
                  </a:lnTo>
                  <a:lnTo>
                    <a:pt x="78204" y="69871"/>
                  </a:lnTo>
                  <a:lnTo>
                    <a:pt x="81157" y="70381"/>
                  </a:lnTo>
                  <a:lnTo>
                    <a:pt x="99890" y="90826"/>
                  </a:lnTo>
                  <a:lnTo>
                    <a:pt x="107312" y="93709"/>
                  </a:lnTo>
                  <a:lnTo>
                    <a:pt x="124918" y="93793"/>
                  </a:lnTo>
                  <a:lnTo>
                    <a:pt x="138202" y="89931"/>
                  </a:lnTo>
                  <a:lnTo>
                    <a:pt x="153742" y="81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747937" y="4327132"/>
              <a:ext cx="231628" cy="147480"/>
            </a:xfrm>
            <a:custGeom>
              <a:avLst/>
              <a:gdLst/>
              <a:ahLst/>
              <a:cxnLst/>
              <a:rect l="0" t="0" r="0" b="0"/>
              <a:pathLst>
                <a:path w="231628" h="147480">
                  <a:moveTo>
                    <a:pt x="0" y="63251"/>
                  </a:moveTo>
                  <a:lnTo>
                    <a:pt x="15619" y="117343"/>
                  </a:lnTo>
                  <a:lnTo>
                    <a:pt x="15092" y="116860"/>
                  </a:lnTo>
                  <a:lnTo>
                    <a:pt x="13571" y="113028"/>
                  </a:lnTo>
                  <a:lnTo>
                    <a:pt x="10930" y="60563"/>
                  </a:lnTo>
                  <a:lnTo>
                    <a:pt x="10796" y="47421"/>
                  </a:lnTo>
                  <a:lnTo>
                    <a:pt x="14216" y="39829"/>
                  </a:lnTo>
                  <a:lnTo>
                    <a:pt x="20006" y="35938"/>
                  </a:lnTo>
                  <a:lnTo>
                    <a:pt x="27375" y="34514"/>
                  </a:lnTo>
                  <a:lnTo>
                    <a:pt x="34628" y="37074"/>
                  </a:lnTo>
                  <a:lnTo>
                    <a:pt x="70129" y="70289"/>
                  </a:lnTo>
                  <a:lnTo>
                    <a:pt x="75998" y="70283"/>
                  </a:lnTo>
                  <a:lnTo>
                    <a:pt x="81081" y="65599"/>
                  </a:lnTo>
                  <a:lnTo>
                    <a:pt x="85640" y="57798"/>
                  </a:lnTo>
                  <a:lnTo>
                    <a:pt x="96465" y="15164"/>
                  </a:lnTo>
                  <a:lnTo>
                    <a:pt x="110724" y="1715"/>
                  </a:lnTo>
                  <a:lnTo>
                    <a:pt x="119440" y="0"/>
                  </a:lnTo>
                  <a:lnTo>
                    <a:pt x="138482" y="4334"/>
                  </a:lnTo>
                  <a:lnTo>
                    <a:pt x="163344" y="19928"/>
                  </a:lnTo>
                  <a:lnTo>
                    <a:pt x="185529" y="50544"/>
                  </a:lnTo>
                  <a:lnTo>
                    <a:pt x="209583" y="105078"/>
                  </a:lnTo>
                  <a:lnTo>
                    <a:pt x="220806" y="130626"/>
                  </a:lnTo>
                  <a:lnTo>
                    <a:pt x="231627" y="1474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1064080" y="4506197"/>
            <a:ext cx="3900583" cy="707121"/>
            <a:chOff x="1064080" y="4506197"/>
            <a:chExt cx="3900583" cy="707121"/>
          </a:xfrm>
        </p:grpSpPr>
        <p:sp>
          <p:nvSpPr>
            <p:cNvPr id="134" name="Freeform 133"/>
            <p:cNvSpPr/>
            <p:nvPr/>
          </p:nvSpPr>
          <p:spPr>
            <a:xfrm>
              <a:off x="1859279" y="4506197"/>
              <a:ext cx="172722" cy="243126"/>
            </a:xfrm>
            <a:custGeom>
              <a:avLst/>
              <a:gdLst/>
              <a:ahLst/>
              <a:cxnLst/>
              <a:rect l="0" t="0" r="0" b="0"/>
              <a:pathLst>
                <a:path w="172722" h="243126">
                  <a:moveTo>
                    <a:pt x="88493" y="0"/>
                  </a:moveTo>
                  <a:lnTo>
                    <a:pt x="88493" y="58617"/>
                  </a:lnTo>
                  <a:lnTo>
                    <a:pt x="82427" y="111621"/>
                  </a:lnTo>
                  <a:lnTo>
                    <a:pt x="87463" y="173493"/>
                  </a:lnTo>
                  <a:lnTo>
                    <a:pt x="88187" y="214532"/>
                  </a:lnTo>
                  <a:lnTo>
                    <a:pt x="84780" y="222570"/>
                  </a:lnTo>
                  <a:lnTo>
                    <a:pt x="78998" y="226759"/>
                  </a:lnTo>
                  <a:lnTo>
                    <a:pt x="71634" y="228381"/>
                  </a:lnTo>
                  <a:lnTo>
                    <a:pt x="64386" y="225954"/>
                  </a:lnTo>
                  <a:lnTo>
                    <a:pt x="50092" y="213897"/>
                  </a:lnTo>
                  <a:lnTo>
                    <a:pt x="23022" y="177562"/>
                  </a:lnTo>
                  <a:lnTo>
                    <a:pt x="0" y="122707"/>
                  </a:lnTo>
                  <a:lnTo>
                    <a:pt x="9061" y="151079"/>
                  </a:lnTo>
                  <a:lnTo>
                    <a:pt x="43598" y="201828"/>
                  </a:lnTo>
                  <a:lnTo>
                    <a:pt x="69731" y="226566"/>
                  </a:lnTo>
                  <a:lnTo>
                    <a:pt x="99702" y="243125"/>
                  </a:lnTo>
                  <a:lnTo>
                    <a:pt x="107663" y="242802"/>
                  </a:lnTo>
                  <a:lnTo>
                    <a:pt x="114142" y="239077"/>
                  </a:lnTo>
                  <a:lnTo>
                    <a:pt x="124459" y="225579"/>
                  </a:lnTo>
                  <a:lnTo>
                    <a:pt x="155158" y="177500"/>
                  </a:lnTo>
                  <a:lnTo>
                    <a:pt x="172721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064080" y="4806337"/>
              <a:ext cx="178283" cy="236814"/>
            </a:xfrm>
            <a:custGeom>
              <a:avLst/>
              <a:gdLst/>
              <a:ahLst/>
              <a:cxnLst/>
              <a:rect l="0" t="0" r="0" b="0"/>
              <a:pathLst>
                <a:path w="178283" h="236814">
                  <a:moveTo>
                    <a:pt x="41412" y="57828"/>
                  </a:moveTo>
                  <a:lnTo>
                    <a:pt x="33078" y="95306"/>
                  </a:lnTo>
                  <a:lnTo>
                    <a:pt x="25295" y="136393"/>
                  </a:lnTo>
                  <a:lnTo>
                    <a:pt x="7293" y="197090"/>
                  </a:lnTo>
                  <a:lnTo>
                    <a:pt x="4628" y="202142"/>
                  </a:lnTo>
                  <a:lnTo>
                    <a:pt x="2851" y="200831"/>
                  </a:lnTo>
                  <a:lnTo>
                    <a:pt x="0" y="159516"/>
                  </a:lnTo>
                  <a:lnTo>
                    <a:pt x="6672" y="103435"/>
                  </a:lnTo>
                  <a:lnTo>
                    <a:pt x="12323" y="50416"/>
                  </a:lnTo>
                  <a:lnTo>
                    <a:pt x="24214" y="16638"/>
                  </a:lnTo>
                  <a:lnTo>
                    <a:pt x="29947" y="5802"/>
                  </a:lnTo>
                  <a:lnTo>
                    <a:pt x="36108" y="917"/>
                  </a:lnTo>
                  <a:lnTo>
                    <a:pt x="42555" y="0"/>
                  </a:lnTo>
                  <a:lnTo>
                    <a:pt x="49193" y="1729"/>
                  </a:lnTo>
                  <a:lnTo>
                    <a:pt x="62808" y="13008"/>
                  </a:lnTo>
                  <a:lnTo>
                    <a:pt x="75488" y="29719"/>
                  </a:lnTo>
                  <a:lnTo>
                    <a:pt x="107911" y="89719"/>
                  </a:lnTo>
                  <a:lnTo>
                    <a:pt x="139570" y="152612"/>
                  </a:lnTo>
                  <a:lnTo>
                    <a:pt x="159630" y="191585"/>
                  </a:lnTo>
                  <a:lnTo>
                    <a:pt x="169993" y="207353"/>
                  </a:lnTo>
                  <a:lnTo>
                    <a:pt x="178282" y="236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094963" y="4963385"/>
              <a:ext cx="115815" cy="6066"/>
            </a:xfrm>
            <a:custGeom>
              <a:avLst/>
              <a:gdLst/>
              <a:ahLst/>
              <a:cxnLst/>
              <a:rect l="0" t="0" r="0" b="0"/>
              <a:pathLst>
                <a:path w="115815" h="6066">
                  <a:moveTo>
                    <a:pt x="115814" y="6065"/>
                  </a:moveTo>
                  <a:lnTo>
                    <a:pt x="82192" y="0"/>
                  </a:lnTo>
                  <a:lnTo>
                    <a:pt x="33610" y="4521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273948" y="4864165"/>
              <a:ext cx="73700" cy="140638"/>
            </a:xfrm>
            <a:custGeom>
              <a:avLst/>
              <a:gdLst/>
              <a:ahLst/>
              <a:cxnLst/>
              <a:rect l="0" t="0" r="0" b="0"/>
              <a:pathLst>
                <a:path w="73700" h="140638">
                  <a:moveTo>
                    <a:pt x="0" y="84229"/>
                  </a:moveTo>
                  <a:lnTo>
                    <a:pt x="14572" y="126920"/>
                  </a:lnTo>
                  <a:lnTo>
                    <a:pt x="20243" y="137256"/>
                  </a:lnTo>
                  <a:lnTo>
                    <a:pt x="25194" y="140637"/>
                  </a:lnTo>
                  <a:lnTo>
                    <a:pt x="29664" y="139382"/>
                  </a:lnTo>
                  <a:lnTo>
                    <a:pt x="33814" y="135035"/>
                  </a:lnTo>
                  <a:lnTo>
                    <a:pt x="34241" y="129798"/>
                  </a:lnTo>
                  <a:lnTo>
                    <a:pt x="17666" y="92208"/>
                  </a:lnTo>
                  <a:lnTo>
                    <a:pt x="18232" y="56827"/>
                  </a:lnTo>
                  <a:lnTo>
                    <a:pt x="26041" y="36565"/>
                  </a:lnTo>
                  <a:lnTo>
                    <a:pt x="31398" y="27886"/>
                  </a:lnTo>
                  <a:lnTo>
                    <a:pt x="46710" y="15123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408203" y="4885202"/>
              <a:ext cx="128958" cy="144055"/>
            </a:xfrm>
            <a:custGeom>
              <a:avLst/>
              <a:gdLst/>
              <a:ahLst/>
              <a:cxnLst/>
              <a:rect l="0" t="0" r="0" b="0"/>
              <a:pathLst>
                <a:path w="128958" h="144055">
                  <a:moveTo>
                    <a:pt x="23672" y="73720"/>
                  </a:moveTo>
                  <a:lnTo>
                    <a:pt x="82289" y="73720"/>
                  </a:lnTo>
                  <a:lnTo>
                    <a:pt x="102757" y="67481"/>
                  </a:lnTo>
                  <a:lnTo>
                    <a:pt x="111490" y="62542"/>
                  </a:lnTo>
                  <a:lnTo>
                    <a:pt x="116143" y="54570"/>
                  </a:lnTo>
                  <a:lnTo>
                    <a:pt x="118193" y="33233"/>
                  </a:lnTo>
                  <a:lnTo>
                    <a:pt x="112085" y="14391"/>
                  </a:lnTo>
                  <a:lnTo>
                    <a:pt x="107180" y="6092"/>
                  </a:lnTo>
                  <a:lnTo>
                    <a:pt x="99231" y="1728"/>
                  </a:lnTo>
                  <a:lnTo>
                    <a:pt x="77921" y="0"/>
                  </a:lnTo>
                  <a:lnTo>
                    <a:pt x="59091" y="6250"/>
                  </a:lnTo>
                  <a:lnTo>
                    <a:pt x="22350" y="29327"/>
                  </a:lnTo>
                  <a:lnTo>
                    <a:pt x="8267" y="45801"/>
                  </a:lnTo>
                  <a:lnTo>
                    <a:pt x="2873" y="55107"/>
                  </a:lnTo>
                  <a:lnTo>
                    <a:pt x="0" y="74806"/>
                  </a:lnTo>
                  <a:lnTo>
                    <a:pt x="3793" y="95260"/>
                  </a:lnTo>
                  <a:lnTo>
                    <a:pt x="13277" y="116048"/>
                  </a:lnTo>
                  <a:lnTo>
                    <a:pt x="28411" y="130747"/>
                  </a:lnTo>
                  <a:lnTo>
                    <a:pt x="48005" y="140010"/>
                  </a:lnTo>
                  <a:lnTo>
                    <a:pt x="84174" y="144054"/>
                  </a:lnTo>
                  <a:lnTo>
                    <a:pt x="128957" y="1368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740061" y="4904202"/>
              <a:ext cx="186655" cy="160051"/>
            </a:xfrm>
            <a:custGeom>
              <a:avLst/>
              <a:gdLst/>
              <a:ahLst/>
              <a:cxnLst/>
              <a:rect l="0" t="0" r="0" b="0"/>
              <a:pathLst>
                <a:path w="186655" h="160051">
                  <a:moveTo>
                    <a:pt x="134011" y="54720"/>
                  </a:moveTo>
                  <a:lnTo>
                    <a:pt x="104703" y="16347"/>
                  </a:lnTo>
                  <a:lnTo>
                    <a:pt x="78924" y="716"/>
                  </a:lnTo>
                  <a:lnTo>
                    <a:pt x="69210" y="0"/>
                  </a:lnTo>
                  <a:lnTo>
                    <a:pt x="49059" y="5444"/>
                  </a:lnTo>
                  <a:lnTo>
                    <a:pt x="31524" y="18782"/>
                  </a:lnTo>
                  <a:lnTo>
                    <a:pt x="17101" y="36408"/>
                  </a:lnTo>
                  <a:lnTo>
                    <a:pt x="6792" y="55940"/>
                  </a:lnTo>
                  <a:lnTo>
                    <a:pt x="0" y="92256"/>
                  </a:lnTo>
                  <a:lnTo>
                    <a:pt x="3577" y="127063"/>
                  </a:lnTo>
                  <a:lnTo>
                    <a:pt x="15209" y="145754"/>
                  </a:lnTo>
                  <a:lnTo>
                    <a:pt x="23224" y="154014"/>
                  </a:lnTo>
                  <a:lnTo>
                    <a:pt x="32077" y="158351"/>
                  </a:lnTo>
                  <a:lnTo>
                    <a:pt x="51273" y="160050"/>
                  </a:lnTo>
                  <a:lnTo>
                    <a:pt x="60135" y="155355"/>
                  </a:lnTo>
                  <a:lnTo>
                    <a:pt x="76221" y="137661"/>
                  </a:lnTo>
                  <a:lnTo>
                    <a:pt x="98376" y="95193"/>
                  </a:lnTo>
                  <a:lnTo>
                    <a:pt x="104405" y="93401"/>
                  </a:lnTo>
                  <a:lnTo>
                    <a:pt x="110764" y="94545"/>
                  </a:lnTo>
                  <a:lnTo>
                    <a:pt x="124069" y="105175"/>
                  </a:lnTo>
                  <a:lnTo>
                    <a:pt x="138951" y="119259"/>
                  </a:lnTo>
                  <a:lnTo>
                    <a:pt x="170862" y="134712"/>
                  </a:lnTo>
                  <a:lnTo>
                    <a:pt x="186654" y="1389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937243" y="4822052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0" y="0"/>
                  </a:moveTo>
                  <a:lnTo>
                    <a:pt x="0" y="54144"/>
                  </a:lnTo>
                  <a:lnTo>
                    <a:pt x="7236" y="115794"/>
                  </a:lnTo>
                  <a:lnTo>
                    <a:pt x="12998" y="169145"/>
                  </a:lnTo>
                  <a:lnTo>
                    <a:pt x="28401" y="229161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032000" y="4800994"/>
              <a:ext cx="32624" cy="250642"/>
            </a:xfrm>
            <a:custGeom>
              <a:avLst/>
              <a:gdLst/>
              <a:ahLst/>
              <a:cxnLst/>
              <a:rect l="0" t="0" r="0" b="0"/>
              <a:pathLst>
                <a:path w="32624" h="250642">
                  <a:moveTo>
                    <a:pt x="0" y="0"/>
                  </a:moveTo>
                  <a:lnTo>
                    <a:pt x="0" y="57265"/>
                  </a:lnTo>
                  <a:lnTo>
                    <a:pt x="0" y="118157"/>
                  </a:lnTo>
                  <a:lnTo>
                    <a:pt x="11452" y="181027"/>
                  </a:lnTo>
                  <a:lnTo>
                    <a:pt x="28197" y="239869"/>
                  </a:lnTo>
                  <a:lnTo>
                    <a:pt x="32623" y="2506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263475" y="4909401"/>
              <a:ext cx="137023" cy="136740"/>
            </a:xfrm>
            <a:custGeom>
              <a:avLst/>
              <a:gdLst/>
              <a:ahLst/>
              <a:cxnLst/>
              <a:rect l="0" t="0" r="0" b="0"/>
              <a:pathLst>
                <a:path w="137023" h="136740">
                  <a:moveTo>
                    <a:pt x="137022" y="17935"/>
                  </a:moveTo>
                  <a:lnTo>
                    <a:pt x="125844" y="6757"/>
                  </a:lnTo>
                  <a:lnTo>
                    <a:pt x="107877" y="1269"/>
                  </a:lnTo>
                  <a:lnTo>
                    <a:pt x="85464" y="0"/>
                  </a:lnTo>
                  <a:lnTo>
                    <a:pt x="31880" y="11790"/>
                  </a:lnTo>
                  <a:lnTo>
                    <a:pt x="5783" y="27293"/>
                  </a:lnTo>
                  <a:lnTo>
                    <a:pt x="1566" y="34702"/>
                  </a:lnTo>
                  <a:lnTo>
                    <a:pt x="0" y="52293"/>
                  </a:lnTo>
                  <a:lnTo>
                    <a:pt x="4730" y="58388"/>
                  </a:lnTo>
                  <a:lnTo>
                    <a:pt x="64740" y="77913"/>
                  </a:lnTo>
                  <a:lnTo>
                    <a:pt x="125063" y="95186"/>
                  </a:lnTo>
                  <a:lnTo>
                    <a:pt x="131389" y="101021"/>
                  </a:lnTo>
                  <a:lnTo>
                    <a:pt x="134436" y="108421"/>
                  </a:lnTo>
                  <a:lnTo>
                    <a:pt x="135298" y="116864"/>
                  </a:lnTo>
                  <a:lnTo>
                    <a:pt x="131193" y="123662"/>
                  </a:lnTo>
                  <a:lnTo>
                    <a:pt x="114154" y="134335"/>
                  </a:lnTo>
                  <a:lnTo>
                    <a:pt x="90984" y="136739"/>
                  </a:lnTo>
                  <a:lnTo>
                    <a:pt x="73914" y="1338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274155" y="5022093"/>
              <a:ext cx="3625" cy="1770"/>
            </a:xfrm>
            <a:custGeom>
              <a:avLst/>
              <a:gdLst/>
              <a:ahLst/>
              <a:cxnLst/>
              <a:rect l="0" t="0" r="0" b="0"/>
              <a:pathLst>
                <a:path w="3625" h="1770">
                  <a:moveTo>
                    <a:pt x="3624" y="176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474197" y="4969450"/>
              <a:ext cx="21057" cy="94758"/>
            </a:xfrm>
            <a:custGeom>
              <a:avLst/>
              <a:gdLst/>
              <a:ahLst/>
              <a:cxnLst/>
              <a:rect l="0" t="0" r="0" b="0"/>
              <a:pathLst>
                <a:path w="21057" h="94758">
                  <a:moveTo>
                    <a:pt x="0" y="0"/>
                  </a:moveTo>
                  <a:lnTo>
                    <a:pt x="3119" y="42692"/>
                  </a:lnTo>
                  <a:lnTo>
                    <a:pt x="21056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453139" y="486416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573130" y="4810735"/>
              <a:ext cx="238849" cy="262621"/>
            </a:xfrm>
            <a:custGeom>
              <a:avLst/>
              <a:gdLst/>
              <a:ahLst/>
              <a:cxnLst/>
              <a:rect l="0" t="0" r="0" b="0"/>
              <a:pathLst>
                <a:path w="238849" h="262621">
                  <a:moveTo>
                    <a:pt x="69523" y="211358"/>
                  </a:moveTo>
                  <a:lnTo>
                    <a:pt x="75112" y="194590"/>
                  </a:lnTo>
                  <a:lnTo>
                    <a:pt x="74736" y="176999"/>
                  </a:lnTo>
                  <a:lnTo>
                    <a:pt x="69500" y="158653"/>
                  </a:lnTo>
                  <a:lnTo>
                    <a:pt x="59374" y="142700"/>
                  </a:lnTo>
                  <a:lnTo>
                    <a:pt x="52228" y="138680"/>
                  </a:lnTo>
                  <a:lnTo>
                    <a:pt x="34930" y="137333"/>
                  </a:lnTo>
                  <a:lnTo>
                    <a:pt x="26574" y="140951"/>
                  </a:lnTo>
                  <a:lnTo>
                    <a:pt x="11050" y="154329"/>
                  </a:lnTo>
                  <a:lnTo>
                    <a:pt x="2590" y="175094"/>
                  </a:lnTo>
                  <a:lnTo>
                    <a:pt x="0" y="198750"/>
                  </a:lnTo>
                  <a:lnTo>
                    <a:pt x="2749" y="220962"/>
                  </a:lnTo>
                  <a:lnTo>
                    <a:pt x="16462" y="253198"/>
                  </a:lnTo>
                  <a:lnTo>
                    <a:pt x="23621" y="259138"/>
                  </a:lnTo>
                  <a:lnTo>
                    <a:pt x="31902" y="261929"/>
                  </a:lnTo>
                  <a:lnTo>
                    <a:pt x="40933" y="262620"/>
                  </a:lnTo>
                  <a:lnTo>
                    <a:pt x="57206" y="257147"/>
                  </a:lnTo>
                  <a:lnTo>
                    <a:pt x="72237" y="245747"/>
                  </a:lnTo>
                  <a:lnTo>
                    <a:pt x="100951" y="206713"/>
                  </a:lnTo>
                  <a:lnTo>
                    <a:pt x="118999" y="164748"/>
                  </a:lnTo>
                  <a:lnTo>
                    <a:pt x="128636" y="115269"/>
                  </a:lnTo>
                  <a:lnTo>
                    <a:pt x="131491" y="63564"/>
                  </a:lnTo>
                  <a:lnTo>
                    <a:pt x="126867" y="4869"/>
                  </a:lnTo>
                  <a:lnTo>
                    <a:pt x="124130" y="0"/>
                  </a:lnTo>
                  <a:lnTo>
                    <a:pt x="121135" y="262"/>
                  </a:lnTo>
                  <a:lnTo>
                    <a:pt x="117969" y="3947"/>
                  </a:lnTo>
                  <a:lnTo>
                    <a:pt x="112470" y="64491"/>
                  </a:lnTo>
                  <a:lnTo>
                    <a:pt x="111801" y="120216"/>
                  </a:lnTo>
                  <a:lnTo>
                    <a:pt x="123111" y="178862"/>
                  </a:lnTo>
                  <a:lnTo>
                    <a:pt x="126305" y="189694"/>
                  </a:lnTo>
                  <a:lnTo>
                    <a:pt x="130774" y="194576"/>
                  </a:lnTo>
                  <a:lnTo>
                    <a:pt x="136093" y="195491"/>
                  </a:lnTo>
                  <a:lnTo>
                    <a:pt x="148243" y="190268"/>
                  </a:lnTo>
                  <a:lnTo>
                    <a:pt x="207406" y="156107"/>
                  </a:lnTo>
                  <a:lnTo>
                    <a:pt x="225560" y="142349"/>
                  </a:lnTo>
                  <a:lnTo>
                    <a:pt x="237529" y="124535"/>
                  </a:lnTo>
                  <a:lnTo>
                    <a:pt x="238848" y="116041"/>
                  </a:lnTo>
                  <a:lnTo>
                    <a:pt x="237389" y="108039"/>
                  </a:lnTo>
                  <a:lnTo>
                    <a:pt x="234076" y="100365"/>
                  </a:lnTo>
                  <a:lnTo>
                    <a:pt x="227188" y="95248"/>
                  </a:lnTo>
                  <a:lnTo>
                    <a:pt x="207056" y="89564"/>
                  </a:lnTo>
                  <a:lnTo>
                    <a:pt x="197477" y="90387"/>
                  </a:lnTo>
                  <a:lnTo>
                    <a:pt x="180593" y="97542"/>
                  </a:lnTo>
                  <a:lnTo>
                    <a:pt x="168410" y="111640"/>
                  </a:lnTo>
                  <a:lnTo>
                    <a:pt x="163524" y="120313"/>
                  </a:lnTo>
                  <a:lnTo>
                    <a:pt x="156646" y="160465"/>
                  </a:lnTo>
                  <a:lnTo>
                    <a:pt x="160198" y="198229"/>
                  </a:lnTo>
                  <a:lnTo>
                    <a:pt x="171824" y="217611"/>
                  </a:lnTo>
                  <a:lnTo>
                    <a:pt x="179837" y="226055"/>
                  </a:lnTo>
                  <a:lnTo>
                    <a:pt x="189859" y="230515"/>
                  </a:lnTo>
                  <a:lnTo>
                    <a:pt x="237978" y="2324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883832" y="4890162"/>
              <a:ext cx="117545" cy="169856"/>
            </a:xfrm>
            <a:custGeom>
              <a:avLst/>
              <a:gdLst/>
              <a:ahLst/>
              <a:cxnLst/>
              <a:rect l="0" t="0" r="0" b="0"/>
              <a:pathLst>
                <a:path w="117545" h="169856">
                  <a:moveTo>
                    <a:pt x="85204" y="5589"/>
                  </a:moveTo>
                  <a:lnTo>
                    <a:pt x="68436" y="0"/>
                  </a:lnTo>
                  <a:lnTo>
                    <a:pt x="50846" y="3495"/>
                  </a:lnTo>
                  <a:lnTo>
                    <a:pt x="32499" y="14017"/>
                  </a:lnTo>
                  <a:lnTo>
                    <a:pt x="10186" y="39672"/>
                  </a:lnTo>
                  <a:lnTo>
                    <a:pt x="0" y="59342"/>
                  </a:lnTo>
                  <a:lnTo>
                    <a:pt x="325" y="67160"/>
                  </a:lnTo>
                  <a:lnTo>
                    <a:pt x="4052" y="73542"/>
                  </a:lnTo>
                  <a:lnTo>
                    <a:pt x="10045" y="78967"/>
                  </a:lnTo>
                  <a:lnTo>
                    <a:pt x="29183" y="84995"/>
                  </a:lnTo>
                  <a:lnTo>
                    <a:pt x="74008" y="94453"/>
                  </a:lnTo>
                  <a:lnTo>
                    <a:pt x="100474" y="109778"/>
                  </a:lnTo>
                  <a:lnTo>
                    <a:pt x="112658" y="125595"/>
                  </a:lnTo>
                  <a:lnTo>
                    <a:pt x="117544" y="134726"/>
                  </a:lnTo>
                  <a:lnTo>
                    <a:pt x="117293" y="143153"/>
                  </a:lnTo>
                  <a:lnTo>
                    <a:pt x="113616" y="151110"/>
                  </a:lnTo>
                  <a:lnTo>
                    <a:pt x="107654" y="158755"/>
                  </a:lnTo>
                  <a:lnTo>
                    <a:pt x="88553" y="167250"/>
                  </a:lnTo>
                  <a:lnTo>
                    <a:pt x="65635" y="169855"/>
                  </a:lnTo>
                  <a:lnTo>
                    <a:pt x="11504" y="1635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229183" y="4870781"/>
              <a:ext cx="150465" cy="172370"/>
            </a:xfrm>
            <a:custGeom>
              <a:avLst/>
              <a:gdLst/>
              <a:ahLst/>
              <a:cxnLst/>
              <a:rect l="0" t="0" r="0" b="0"/>
              <a:pathLst>
                <a:path w="150465" h="172370">
                  <a:moveTo>
                    <a:pt x="150464" y="24970"/>
                  </a:moveTo>
                  <a:lnTo>
                    <a:pt x="106501" y="1251"/>
                  </a:lnTo>
                  <a:lnTo>
                    <a:pt x="86471" y="0"/>
                  </a:lnTo>
                  <a:lnTo>
                    <a:pt x="67041" y="4514"/>
                  </a:lnTo>
                  <a:lnTo>
                    <a:pt x="35502" y="26475"/>
                  </a:lnTo>
                  <a:lnTo>
                    <a:pt x="22161" y="40847"/>
                  </a:lnTo>
                  <a:lnTo>
                    <a:pt x="222" y="88845"/>
                  </a:lnTo>
                  <a:lnTo>
                    <a:pt x="0" y="99139"/>
                  </a:lnTo>
                  <a:lnTo>
                    <a:pt x="5992" y="119935"/>
                  </a:lnTo>
                  <a:lnTo>
                    <a:pt x="22520" y="145784"/>
                  </a:lnTo>
                  <a:lnTo>
                    <a:pt x="38618" y="157824"/>
                  </a:lnTo>
                  <a:lnTo>
                    <a:pt x="59810" y="165904"/>
                  </a:lnTo>
                  <a:lnTo>
                    <a:pt x="111717" y="171092"/>
                  </a:lnTo>
                  <a:lnTo>
                    <a:pt x="139936" y="1723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435082" y="4904676"/>
              <a:ext cx="109952" cy="141388"/>
            </a:xfrm>
            <a:custGeom>
              <a:avLst/>
              <a:gdLst/>
              <a:ahLst/>
              <a:cxnLst/>
              <a:rect l="0" t="0" r="0" b="0"/>
              <a:pathLst>
                <a:path w="109952" h="141388">
                  <a:moveTo>
                    <a:pt x="81436" y="12132"/>
                  </a:moveTo>
                  <a:lnTo>
                    <a:pt x="70257" y="954"/>
                  </a:lnTo>
                  <a:lnTo>
                    <a:pt x="63455" y="0"/>
                  </a:lnTo>
                  <a:lnTo>
                    <a:pt x="46538" y="5180"/>
                  </a:lnTo>
                  <a:lnTo>
                    <a:pt x="30441" y="18401"/>
                  </a:lnTo>
                  <a:lnTo>
                    <a:pt x="16658" y="35975"/>
                  </a:lnTo>
                  <a:lnTo>
                    <a:pt x="6632" y="55484"/>
                  </a:lnTo>
                  <a:lnTo>
                    <a:pt x="0" y="91788"/>
                  </a:lnTo>
                  <a:lnTo>
                    <a:pt x="4688" y="112265"/>
                  </a:lnTo>
                  <a:lnTo>
                    <a:pt x="9213" y="121001"/>
                  </a:lnTo>
                  <a:lnTo>
                    <a:pt x="23601" y="133828"/>
                  </a:lnTo>
                  <a:lnTo>
                    <a:pt x="32350" y="138886"/>
                  </a:lnTo>
                  <a:lnTo>
                    <a:pt x="51431" y="141387"/>
                  </a:lnTo>
                  <a:lnTo>
                    <a:pt x="70440" y="137429"/>
                  </a:lnTo>
                  <a:lnTo>
                    <a:pt x="86687" y="127871"/>
                  </a:lnTo>
                  <a:lnTo>
                    <a:pt x="98588" y="112704"/>
                  </a:lnTo>
                  <a:lnTo>
                    <a:pt x="106606" y="93096"/>
                  </a:lnTo>
                  <a:lnTo>
                    <a:pt x="109951" y="58088"/>
                  </a:lnTo>
                  <a:lnTo>
                    <a:pt x="102493" y="226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579689" y="4906279"/>
              <a:ext cx="168457" cy="147401"/>
            </a:xfrm>
            <a:custGeom>
              <a:avLst/>
              <a:gdLst/>
              <a:ahLst/>
              <a:cxnLst/>
              <a:rect l="0" t="0" r="0" b="0"/>
              <a:pathLst>
                <a:path w="168457" h="147401">
                  <a:moveTo>
                    <a:pt x="0" y="0"/>
                  </a:moveTo>
                  <a:lnTo>
                    <a:pt x="15641" y="26387"/>
                  </a:lnTo>
                  <a:lnTo>
                    <a:pt x="34844" y="88902"/>
                  </a:lnTo>
                  <a:lnTo>
                    <a:pt x="51138" y="124608"/>
                  </a:lnTo>
                  <a:lnTo>
                    <a:pt x="53979" y="127526"/>
                  </a:lnTo>
                  <a:lnTo>
                    <a:pt x="54703" y="124792"/>
                  </a:lnTo>
                  <a:lnTo>
                    <a:pt x="44508" y="74232"/>
                  </a:lnTo>
                  <a:lnTo>
                    <a:pt x="38109" y="47810"/>
                  </a:lnTo>
                  <a:lnTo>
                    <a:pt x="40724" y="23589"/>
                  </a:lnTo>
                  <a:lnTo>
                    <a:pt x="44697" y="12216"/>
                  </a:lnTo>
                  <a:lnTo>
                    <a:pt x="50854" y="5805"/>
                  </a:lnTo>
                  <a:lnTo>
                    <a:pt x="58469" y="2700"/>
                  </a:lnTo>
                  <a:lnTo>
                    <a:pt x="67055" y="1800"/>
                  </a:lnTo>
                  <a:lnTo>
                    <a:pt x="82835" y="7040"/>
                  </a:lnTo>
                  <a:lnTo>
                    <a:pt x="97647" y="18337"/>
                  </a:lnTo>
                  <a:lnTo>
                    <a:pt x="139156" y="67149"/>
                  </a:lnTo>
                  <a:lnTo>
                    <a:pt x="163361" y="124352"/>
                  </a:lnTo>
                  <a:lnTo>
                    <a:pt x="168456" y="147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779730" y="4924652"/>
              <a:ext cx="156238" cy="288666"/>
            </a:xfrm>
            <a:custGeom>
              <a:avLst/>
              <a:gdLst/>
              <a:ahLst/>
              <a:cxnLst/>
              <a:rect l="0" t="0" r="0" b="0"/>
              <a:pathLst>
                <a:path w="156238" h="288666">
                  <a:moveTo>
                    <a:pt x="105285" y="65855"/>
                  </a:moveTo>
                  <a:lnTo>
                    <a:pt x="110874" y="49088"/>
                  </a:lnTo>
                  <a:lnTo>
                    <a:pt x="110499" y="31497"/>
                  </a:lnTo>
                  <a:lnTo>
                    <a:pt x="108761" y="21893"/>
                  </a:lnTo>
                  <a:lnTo>
                    <a:pt x="104093" y="14320"/>
                  </a:lnTo>
                  <a:lnTo>
                    <a:pt x="89547" y="2787"/>
                  </a:lnTo>
                  <a:lnTo>
                    <a:pt x="71384" y="0"/>
                  </a:lnTo>
                  <a:lnTo>
                    <a:pt x="61628" y="895"/>
                  </a:lnTo>
                  <a:lnTo>
                    <a:pt x="44548" y="8128"/>
                  </a:lnTo>
                  <a:lnTo>
                    <a:pt x="36718" y="13333"/>
                  </a:lnTo>
                  <a:lnTo>
                    <a:pt x="24898" y="28474"/>
                  </a:lnTo>
                  <a:lnTo>
                    <a:pt x="16915" y="48071"/>
                  </a:lnTo>
                  <a:lnTo>
                    <a:pt x="13591" y="84243"/>
                  </a:lnTo>
                  <a:lnTo>
                    <a:pt x="16959" y="106783"/>
                  </a:lnTo>
                  <a:lnTo>
                    <a:pt x="25475" y="125380"/>
                  </a:lnTo>
                  <a:lnTo>
                    <a:pt x="31021" y="133614"/>
                  </a:lnTo>
                  <a:lnTo>
                    <a:pt x="39398" y="137934"/>
                  </a:lnTo>
                  <a:lnTo>
                    <a:pt x="61184" y="139615"/>
                  </a:lnTo>
                  <a:lnTo>
                    <a:pt x="80225" y="133342"/>
                  </a:lnTo>
                  <a:lnTo>
                    <a:pt x="88579" y="128394"/>
                  </a:lnTo>
                  <a:lnTo>
                    <a:pt x="100980" y="113538"/>
                  </a:lnTo>
                  <a:lnTo>
                    <a:pt x="105924" y="104663"/>
                  </a:lnTo>
                  <a:lnTo>
                    <a:pt x="111561" y="102255"/>
                  </a:lnTo>
                  <a:lnTo>
                    <a:pt x="117658" y="104160"/>
                  </a:lnTo>
                  <a:lnTo>
                    <a:pt x="124062" y="108939"/>
                  </a:lnTo>
                  <a:lnTo>
                    <a:pt x="134298" y="129847"/>
                  </a:lnTo>
                  <a:lnTo>
                    <a:pt x="144811" y="185341"/>
                  </a:lnTo>
                  <a:lnTo>
                    <a:pt x="155392" y="247057"/>
                  </a:lnTo>
                  <a:lnTo>
                    <a:pt x="156237" y="260356"/>
                  </a:lnTo>
                  <a:lnTo>
                    <a:pt x="153291" y="270392"/>
                  </a:lnTo>
                  <a:lnTo>
                    <a:pt x="147817" y="278252"/>
                  </a:lnTo>
                  <a:lnTo>
                    <a:pt x="140659" y="284662"/>
                  </a:lnTo>
                  <a:lnTo>
                    <a:pt x="117108" y="288665"/>
                  </a:lnTo>
                  <a:lnTo>
                    <a:pt x="59917" y="281703"/>
                  </a:lnTo>
                  <a:lnTo>
                    <a:pt x="0" y="27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990300" y="4937865"/>
              <a:ext cx="84229" cy="87801"/>
            </a:xfrm>
            <a:custGeom>
              <a:avLst/>
              <a:gdLst/>
              <a:ahLst/>
              <a:cxnLst/>
              <a:rect l="0" t="0" r="0" b="0"/>
              <a:pathLst>
                <a:path w="84229" h="87801">
                  <a:moveTo>
                    <a:pt x="0" y="42114"/>
                  </a:moveTo>
                  <a:lnTo>
                    <a:pt x="25172" y="87800"/>
                  </a:lnTo>
                  <a:lnTo>
                    <a:pt x="25336" y="56944"/>
                  </a:lnTo>
                  <a:lnTo>
                    <a:pt x="31148" y="34667"/>
                  </a:lnTo>
                  <a:lnTo>
                    <a:pt x="41530" y="16967"/>
                  </a:lnTo>
                  <a:lnTo>
                    <a:pt x="48744" y="1131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139894" y="4948394"/>
              <a:ext cx="113620" cy="117540"/>
            </a:xfrm>
            <a:custGeom>
              <a:avLst/>
              <a:gdLst/>
              <a:ahLst/>
              <a:cxnLst/>
              <a:rect l="0" t="0" r="0" b="0"/>
              <a:pathLst>
                <a:path w="113620" h="117540">
                  <a:moveTo>
                    <a:pt x="8334" y="10528"/>
                  </a:moveTo>
                  <a:lnTo>
                    <a:pt x="0" y="48006"/>
                  </a:lnTo>
                  <a:lnTo>
                    <a:pt x="1575" y="82854"/>
                  </a:lnTo>
                  <a:lnTo>
                    <a:pt x="3828" y="93840"/>
                  </a:lnTo>
                  <a:lnTo>
                    <a:pt x="8839" y="102334"/>
                  </a:lnTo>
                  <a:lnTo>
                    <a:pt x="23766" y="114892"/>
                  </a:lnTo>
                  <a:lnTo>
                    <a:pt x="32660" y="117539"/>
                  </a:lnTo>
                  <a:lnTo>
                    <a:pt x="51901" y="117360"/>
                  </a:lnTo>
                  <a:lnTo>
                    <a:pt x="69031" y="107142"/>
                  </a:lnTo>
                  <a:lnTo>
                    <a:pt x="83273" y="90902"/>
                  </a:lnTo>
                  <a:lnTo>
                    <a:pt x="105839" y="41606"/>
                  </a:lnTo>
                  <a:lnTo>
                    <a:pt x="1136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285098" y="4953730"/>
              <a:ext cx="115814" cy="105367"/>
            </a:xfrm>
            <a:custGeom>
              <a:avLst/>
              <a:gdLst/>
              <a:ahLst/>
              <a:cxnLst/>
              <a:rect l="0" t="0" r="0" b="0"/>
              <a:pathLst>
                <a:path w="115814" h="105367">
                  <a:moveTo>
                    <a:pt x="0" y="36777"/>
                  </a:moveTo>
                  <a:lnTo>
                    <a:pt x="43962" y="51431"/>
                  </a:lnTo>
                  <a:lnTo>
                    <a:pt x="79836" y="50348"/>
                  </a:lnTo>
                  <a:lnTo>
                    <a:pt x="100213" y="42419"/>
                  </a:lnTo>
                  <a:lnTo>
                    <a:pt x="108922" y="37029"/>
                  </a:lnTo>
                  <a:lnTo>
                    <a:pt x="113559" y="29926"/>
                  </a:lnTo>
                  <a:lnTo>
                    <a:pt x="115591" y="12675"/>
                  </a:lnTo>
                  <a:lnTo>
                    <a:pt x="110986" y="6671"/>
                  </a:lnTo>
                  <a:lnTo>
                    <a:pt x="93390" y="0"/>
                  </a:lnTo>
                  <a:lnTo>
                    <a:pt x="73092" y="3274"/>
                  </a:lnTo>
                  <a:lnTo>
                    <a:pt x="62766" y="7423"/>
                  </a:lnTo>
                  <a:lnTo>
                    <a:pt x="48173" y="21391"/>
                  </a:lnTo>
                  <a:lnTo>
                    <a:pt x="42644" y="30030"/>
                  </a:lnTo>
                  <a:lnTo>
                    <a:pt x="34862" y="64544"/>
                  </a:lnTo>
                  <a:lnTo>
                    <a:pt x="39281" y="84603"/>
                  </a:lnTo>
                  <a:lnTo>
                    <a:pt x="43735" y="93228"/>
                  </a:lnTo>
                  <a:lnTo>
                    <a:pt x="51383" y="98978"/>
                  </a:lnTo>
                  <a:lnTo>
                    <a:pt x="72360" y="105366"/>
                  </a:lnTo>
                  <a:lnTo>
                    <a:pt x="82165" y="104730"/>
                  </a:lnTo>
                  <a:lnTo>
                    <a:pt x="115813" y="894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453554" y="4958005"/>
              <a:ext cx="147400" cy="116731"/>
            </a:xfrm>
            <a:custGeom>
              <a:avLst/>
              <a:gdLst/>
              <a:ahLst/>
              <a:cxnLst/>
              <a:rect l="0" t="0" r="0" b="0"/>
              <a:pathLst>
                <a:path w="147400" h="116731">
                  <a:moveTo>
                    <a:pt x="0" y="21974"/>
                  </a:moveTo>
                  <a:lnTo>
                    <a:pt x="11178" y="33153"/>
                  </a:lnTo>
                  <a:lnTo>
                    <a:pt x="16667" y="51119"/>
                  </a:lnTo>
                  <a:lnTo>
                    <a:pt x="18130" y="62461"/>
                  </a:lnTo>
                  <a:lnTo>
                    <a:pt x="17936" y="64173"/>
                  </a:lnTo>
                  <a:lnTo>
                    <a:pt x="14601" y="50478"/>
                  </a:lnTo>
                  <a:lnTo>
                    <a:pt x="17324" y="21061"/>
                  </a:lnTo>
                  <a:lnTo>
                    <a:pt x="22078" y="13176"/>
                  </a:lnTo>
                  <a:lnTo>
                    <a:pt x="36719" y="1296"/>
                  </a:lnTo>
                  <a:lnTo>
                    <a:pt x="45536" y="0"/>
                  </a:lnTo>
                  <a:lnTo>
                    <a:pt x="64692" y="4799"/>
                  </a:lnTo>
                  <a:lnTo>
                    <a:pt x="95207" y="20655"/>
                  </a:lnTo>
                  <a:lnTo>
                    <a:pt x="109775" y="36595"/>
                  </a:lnTo>
                  <a:lnTo>
                    <a:pt x="136341" y="92913"/>
                  </a:lnTo>
                  <a:lnTo>
                    <a:pt x="147399" y="1167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674653" y="4779938"/>
              <a:ext cx="10529" cy="252684"/>
            </a:xfrm>
            <a:custGeom>
              <a:avLst/>
              <a:gdLst/>
              <a:ahLst/>
              <a:cxnLst/>
              <a:rect l="0" t="0" r="0" b="0"/>
              <a:pathLst>
                <a:path w="10529" h="252684">
                  <a:moveTo>
                    <a:pt x="0" y="0"/>
                  </a:moveTo>
                  <a:lnTo>
                    <a:pt x="0" y="58616"/>
                  </a:lnTo>
                  <a:lnTo>
                    <a:pt x="0" y="120026"/>
                  </a:lnTo>
                  <a:lnTo>
                    <a:pt x="3120" y="178430"/>
                  </a:lnTo>
                  <a:lnTo>
                    <a:pt x="8333" y="217814"/>
                  </a:lnTo>
                  <a:lnTo>
                    <a:pt x="10528" y="252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590425" y="4853637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31586"/>
                  </a:moveTo>
                  <a:lnTo>
                    <a:pt x="123939" y="13627"/>
                  </a:lnTo>
                  <a:lnTo>
                    <a:pt x="72531" y="3038"/>
                  </a:lnTo>
                  <a:lnTo>
                    <a:pt x="34358" y="9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864165" y="4748352"/>
              <a:ext cx="100498" cy="168457"/>
            </a:xfrm>
            <a:custGeom>
              <a:avLst/>
              <a:gdLst/>
              <a:ahLst/>
              <a:cxnLst/>
              <a:rect l="0" t="0" r="0" b="0"/>
              <a:pathLst>
                <a:path w="100498" h="168457">
                  <a:moveTo>
                    <a:pt x="0" y="0"/>
                  </a:moveTo>
                  <a:lnTo>
                    <a:pt x="43963" y="20243"/>
                  </a:lnTo>
                  <a:lnTo>
                    <a:pt x="99858" y="59898"/>
                  </a:lnTo>
                  <a:lnTo>
                    <a:pt x="100497" y="64499"/>
                  </a:lnTo>
                  <a:lnTo>
                    <a:pt x="96244" y="67566"/>
                  </a:lnTo>
                  <a:lnTo>
                    <a:pt x="41321" y="84614"/>
                  </a:lnTo>
                  <a:lnTo>
                    <a:pt x="31057" y="87995"/>
                  </a:lnTo>
                  <a:lnTo>
                    <a:pt x="24214" y="94928"/>
                  </a:lnTo>
                  <a:lnTo>
                    <a:pt x="16611" y="115110"/>
                  </a:lnTo>
                  <a:lnTo>
                    <a:pt x="16352" y="136558"/>
                  </a:lnTo>
                  <a:lnTo>
                    <a:pt x="20136" y="154279"/>
                  </a:lnTo>
                  <a:lnTo>
                    <a:pt x="22783" y="159005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916808" y="50115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1" name="Freeform 160"/>
          <p:cNvSpPr/>
          <p:nvPr/>
        </p:nvSpPr>
        <p:spPr>
          <a:xfrm>
            <a:off x="1461591" y="5925570"/>
            <a:ext cx="170327" cy="250455"/>
          </a:xfrm>
          <a:custGeom>
            <a:avLst/>
            <a:gdLst/>
            <a:ahLst/>
            <a:cxnLst/>
            <a:rect l="0" t="0" r="0" b="0"/>
            <a:pathLst>
              <a:path w="170327" h="250455">
                <a:moveTo>
                  <a:pt x="65041" y="0"/>
                </a:moveTo>
                <a:lnTo>
                  <a:pt x="56707" y="37478"/>
                </a:lnTo>
                <a:lnTo>
                  <a:pt x="54946" y="88901"/>
                </a:lnTo>
                <a:lnTo>
                  <a:pt x="61834" y="138053"/>
                </a:lnTo>
                <a:lnTo>
                  <a:pt x="64407" y="198541"/>
                </a:lnTo>
                <a:lnTo>
                  <a:pt x="64618" y="213079"/>
                </a:lnTo>
                <a:lnTo>
                  <a:pt x="62419" y="219262"/>
                </a:lnTo>
                <a:lnTo>
                  <a:pt x="58614" y="219874"/>
                </a:lnTo>
                <a:lnTo>
                  <a:pt x="48146" y="211196"/>
                </a:lnTo>
                <a:lnTo>
                  <a:pt x="30269" y="186579"/>
                </a:lnTo>
                <a:lnTo>
                  <a:pt x="3804" y="136484"/>
                </a:lnTo>
                <a:lnTo>
                  <a:pt x="820" y="134273"/>
                </a:lnTo>
                <a:lnTo>
                  <a:pt x="0" y="137478"/>
                </a:lnTo>
                <a:lnTo>
                  <a:pt x="623" y="144295"/>
                </a:lnTo>
                <a:lnTo>
                  <a:pt x="10674" y="161227"/>
                </a:lnTo>
                <a:lnTo>
                  <a:pt x="61430" y="222755"/>
                </a:lnTo>
                <a:lnTo>
                  <a:pt x="82558" y="247585"/>
                </a:lnTo>
                <a:lnTo>
                  <a:pt x="90757" y="250454"/>
                </a:lnTo>
                <a:lnTo>
                  <a:pt x="109226" y="247403"/>
                </a:lnTo>
                <a:lnTo>
                  <a:pt x="126013" y="235129"/>
                </a:lnTo>
                <a:lnTo>
                  <a:pt x="160677" y="196993"/>
                </a:lnTo>
                <a:lnTo>
                  <a:pt x="170326" y="1684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0" name="Group 169"/>
          <p:cNvGrpSpPr/>
          <p:nvPr/>
        </p:nvGrpSpPr>
        <p:grpSpPr>
          <a:xfrm>
            <a:off x="1073906" y="6321388"/>
            <a:ext cx="1364347" cy="281891"/>
            <a:chOff x="1073906" y="6321388"/>
            <a:chExt cx="1364347" cy="281891"/>
          </a:xfrm>
        </p:grpSpPr>
        <p:sp>
          <p:nvSpPr>
            <p:cNvPr id="162" name="Freeform 161"/>
            <p:cNvSpPr/>
            <p:nvPr/>
          </p:nvSpPr>
          <p:spPr>
            <a:xfrm>
              <a:off x="1179191" y="6336181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2195" y="54145"/>
                  </a:lnTo>
                  <a:lnTo>
                    <a:pt x="3770" y="92082"/>
                  </a:lnTo>
                  <a:lnTo>
                    <a:pt x="9639" y="155452"/>
                  </a:lnTo>
                  <a:lnTo>
                    <a:pt x="7233" y="20765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073906" y="6321388"/>
              <a:ext cx="273742" cy="246421"/>
            </a:xfrm>
            <a:custGeom>
              <a:avLst/>
              <a:gdLst/>
              <a:ahLst/>
              <a:cxnLst/>
              <a:rect l="0" t="0" r="0" b="0"/>
              <a:pathLst>
                <a:path w="273742" h="246421">
                  <a:moveTo>
                    <a:pt x="0" y="88492"/>
                  </a:moveTo>
                  <a:lnTo>
                    <a:pt x="29309" y="50119"/>
                  </a:lnTo>
                  <a:lnTo>
                    <a:pt x="55088" y="28899"/>
                  </a:lnTo>
                  <a:lnTo>
                    <a:pt x="117060" y="5198"/>
                  </a:lnTo>
                  <a:lnTo>
                    <a:pt x="143274" y="0"/>
                  </a:lnTo>
                  <a:lnTo>
                    <a:pt x="166623" y="1589"/>
                  </a:lnTo>
                  <a:lnTo>
                    <a:pt x="185579" y="9314"/>
                  </a:lnTo>
                  <a:lnTo>
                    <a:pt x="201803" y="21717"/>
                  </a:lnTo>
                  <a:lnTo>
                    <a:pt x="216812" y="38927"/>
                  </a:lnTo>
                  <a:lnTo>
                    <a:pt x="225043" y="61394"/>
                  </a:lnTo>
                  <a:lnTo>
                    <a:pt x="227237" y="73937"/>
                  </a:lnTo>
                  <a:lnTo>
                    <a:pt x="225191" y="83468"/>
                  </a:lnTo>
                  <a:lnTo>
                    <a:pt x="220318" y="90992"/>
                  </a:lnTo>
                  <a:lnTo>
                    <a:pt x="205544" y="102471"/>
                  </a:lnTo>
                  <a:lnTo>
                    <a:pt x="157266" y="123118"/>
                  </a:lnTo>
                  <a:lnTo>
                    <a:pt x="151637" y="129123"/>
                  </a:lnTo>
                  <a:lnTo>
                    <a:pt x="149055" y="136637"/>
                  </a:lnTo>
                  <a:lnTo>
                    <a:pt x="148503" y="145155"/>
                  </a:lnTo>
                  <a:lnTo>
                    <a:pt x="154129" y="160859"/>
                  </a:lnTo>
                  <a:lnTo>
                    <a:pt x="176805" y="190005"/>
                  </a:lnTo>
                  <a:lnTo>
                    <a:pt x="235409" y="228663"/>
                  </a:lnTo>
                  <a:lnTo>
                    <a:pt x="273741" y="2464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368704" y="6336181"/>
              <a:ext cx="157929" cy="221100"/>
            </a:xfrm>
            <a:custGeom>
              <a:avLst/>
              <a:gdLst/>
              <a:ahLst/>
              <a:cxnLst/>
              <a:rect l="0" t="0" r="0" b="0"/>
              <a:pathLst>
                <a:path w="157929" h="221100">
                  <a:moveTo>
                    <a:pt x="0" y="0"/>
                  </a:moveTo>
                  <a:lnTo>
                    <a:pt x="8334" y="57265"/>
                  </a:lnTo>
                  <a:lnTo>
                    <a:pt x="15684" y="112567"/>
                  </a:lnTo>
                  <a:lnTo>
                    <a:pt x="27232" y="172927"/>
                  </a:lnTo>
                  <a:lnTo>
                    <a:pt x="29651" y="202419"/>
                  </a:lnTo>
                  <a:lnTo>
                    <a:pt x="29126" y="206306"/>
                  </a:lnTo>
                  <a:lnTo>
                    <a:pt x="25423" y="195027"/>
                  </a:lnTo>
                  <a:lnTo>
                    <a:pt x="22351" y="161381"/>
                  </a:lnTo>
                  <a:lnTo>
                    <a:pt x="27871" y="138405"/>
                  </a:lnTo>
                  <a:lnTo>
                    <a:pt x="32619" y="127365"/>
                  </a:lnTo>
                  <a:lnTo>
                    <a:pt x="41633" y="121175"/>
                  </a:lnTo>
                  <a:lnTo>
                    <a:pt x="67247" y="117416"/>
                  </a:lnTo>
                  <a:lnTo>
                    <a:pt x="88769" y="122765"/>
                  </a:lnTo>
                  <a:lnTo>
                    <a:pt x="106134" y="134111"/>
                  </a:lnTo>
                  <a:lnTo>
                    <a:pt x="127893" y="160229"/>
                  </a:lnTo>
                  <a:lnTo>
                    <a:pt x="157928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568468" y="6462523"/>
              <a:ext cx="108059" cy="115924"/>
            </a:xfrm>
            <a:custGeom>
              <a:avLst/>
              <a:gdLst/>
              <a:ahLst/>
              <a:cxnLst/>
              <a:rect l="0" t="0" r="0" b="0"/>
              <a:pathLst>
                <a:path w="108059" h="115924">
                  <a:moveTo>
                    <a:pt x="52920" y="0"/>
                  </a:moveTo>
                  <a:lnTo>
                    <a:pt x="21638" y="9575"/>
                  </a:lnTo>
                  <a:lnTo>
                    <a:pt x="5482" y="20243"/>
                  </a:lnTo>
                  <a:lnTo>
                    <a:pt x="1407" y="28704"/>
                  </a:lnTo>
                  <a:lnTo>
                    <a:pt x="0" y="50581"/>
                  </a:lnTo>
                  <a:lnTo>
                    <a:pt x="5785" y="83617"/>
                  </a:lnTo>
                  <a:lnTo>
                    <a:pt x="17933" y="101894"/>
                  </a:lnTo>
                  <a:lnTo>
                    <a:pt x="26086" y="110043"/>
                  </a:lnTo>
                  <a:lnTo>
                    <a:pt x="35031" y="114306"/>
                  </a:lnTo>
                  <a:lnTo>
                    <a:pt x="54328" y="115923"/>
                  </a:lnTo>
                  <a:lnTo>
                    <a:pt x="84923" y="104668"/>
                  </a:lnTo>
                  <a:lnTo>
                    <a:pt x="99509" y="89803"/>
                  </a:lnTo>
                  <a:lnTo>
                    <a:pt x="105036" y="80925"/>
                  </a:lnTo>
                  <a:lnTo>
                    <a:pt x="108058" y="61703"/>
                  </a:lnTo>
                  <a:lnTo>
                    <a:pt x="107226" y="51664"/>
                  </a:lnTo>
                  <a:lnTo>
                    <a:pt x="100063" y="34270"/>
                  </a:lnTo>
                  <a:lnTo>
                    <a:pt x="8450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726673" y="6472311"/>
              <a:ext cx="168457" cy="95498"/>
            </a:xfrm>
            <a:custGeom>
              <a:avLst/>
              <a:gdLst/>
              <a:ahLst/>
              <a:cxnLst/>
              <a:rect l="0" t="0" r="0" b="0"/>
              <a:pathLst>
                <a:path w="168457" h="95498">
                  <a:moveTo>
                    <a:pt x="0" y="11269"/>
                  </a:moveTo>
                  <a:lnTo>
                    <a:pt x="9553" y="72574"/>
                  </a:lnTo>
                  <a:lnTo>
                    <a:pt x="9070" y="50750"/>
                  </a:lnTo>
                  <a:lnTo>
                    <a:pt x="4811" y="31156"/>
                  </a:lnTo>
                  <a:lnTo>
                    <a:pt x="5547" y="22187"/>
                  </a:lnTo>
                  <a:lnTo>
                    <a:pt x="12604" y="5983"/>
                  </a:lnTo>
                  <a:lnTo>
                    <a:pt x="18931" y="1896"/>
                  </a:lnTo>
                  <a:lnTo>
                    <a:pt x="35320" y="474"/>
                  </a:lnTo>
                  <a:lnTo>
                    <a:pt x="51183" y="6861"/>
                  </a:lnTo>
                  <a:lnTo>
                    <a:pt x="58688" y="11840"/>
                  </a:lnTo>
                  <a:lnTo>
                    <a:pt x="70148" y="26730"/>
                  </a:lnTo>
                  <a:lnTo>
                    <a:pt x="74841" y="35615"/>
                  </a:lnTo>
                  <a:lnTo>
                    <a:pt x="77970" y="36858"/>
                  </a:lnTo>
                  <a:lnTo>
                    <a:pt x="80056" y="33007"/>
                  </a:lnTo>
                  <a:lnTo>
                    <a:pt x="81447" y="25761"/>
                  </a:lnTo>
                  <a:lnTo>
                    <a:pt x="94582" y="4384"/>
                  </a:lnTo>
                  <a:lnTo>
                    <a:pt x="101659" y="830"/>
                  </a:lnTo>
                  <a:lnTo>
                    <a:pt x="118881" y="0"/>
                  </a:lnTo>
                  <a:lnTo>
                    <a:pt x="135114" y="6651"/>
                  </a:lnTo>
                  <a:lnTo>
                    <a:pt x="142719" y="11700"/>
                  </a:lnTo>
                  <a:lnTo>
                    <a:pt x="154288" y="29787"/>
                  </a:lnTo>
                  <a:lnTo>
                    <a:pt x="164258" y="63159"/>
                  </a:lnTo>
                  <a:lnTo>
                    <a:pt x="168456" y="95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958300" y="6336181"/>
              <a:ext cx="127747" cy="218061"/>
            </a:xfrm>
            <a:custGeom>
              <a:avLst/>
              <a:gdLst/>
              <a:ahLst/>
              <a:cxnLst/>
              <a:rect l="0" t="0" r="0" b="0"/>
              <a:pathLst>
                <a:path w="127747" h="218061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12998" y="165433"/>
                  </a:lnTo>
                  <a:lnTo>
                    <a:pt x="16305" y="181150"/>
                  </a:lnTo>
                  <a:lnTo>
                    <a:pt x="15550" y="180428"/>
                  </a:lnTo>
                  <a:lnTo>
                    <a:pt x="5931" y="154053"/>
                  </a:lnTo>
                  <a:lnTo>
                    <a:pt x="6294" y="145986"/>
                  </a:lnTo>
                  <a:lnTo>
                    <a:pt x="12936" y="130783"/>
                  </a:lnTo>
                  <a:lnTo>
                    <a:pt x="20322" y="126963"/>
                  </a:lnTo>
                  <a:lnTo>
                    <a:pt x="41008" y="125838"/>
                  </a:lnTo>
                  <a:lnTo>
                    <a:pt x="78961" y="131782"/>
                  </a:lnTo>
                  <a:lnTo>
                    <a:pt x="108664" y="146541"/>
                  </a:lnTo>
                  <a:lnTo>
                    <a:pt x="121605" y="162226"/>
                  </a:lnTo>
                  <a:lnTo>
                    <a:pt x="126693" y="171321"/>
                  </a:lnTo>
                  <a:lnTo>
                    <a:pt x="127746" y="179725"/>
                  </a:lnTo>
                  <a:lnTo>
                    <a:pt x="122677" y="195301"/>
                  </a:lnTo>
                  <a:lnTo>
                    <a:pt x="109505" y="206904"/>
                  </a:lnTo>
                  <a:lnTo>
                    <a:pt x="90783" y="214790"/>
                  </a:lnTo>
                  <a:lnTo>
                    <a:pt x="56275" y="218060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138748" y="6441466"/>
              <a:ext cx="103823" cy="115578"/>
            </a:xfrm>
            <a:custGeom>
              <a:avLst/>
              <a:gdLst/>
              <a:ahLst/>
              <a:cxnLst/>
              <a:rect l="0" t="0" r="0" b="0"/>
              <a:pathLst>
                <a:path w="103823" h="115578">
                  <a:moveTo>
                    <a:pt x="9065" y="21057"/>
                  </a:moveTo>
                  <a:lnTo>
                    <a:pt x="0" y="79673"/>
                  </a:lnTo>
                  <a:lnTo>
                    <a:pt x="5426" y="100141"/>
                  </a:lnTo>
                  <a:lnTo>
                    <a:pt x="10149" y="108875"/>
                  </a:lnTo>
                  <a:lnTo>
                    <a:pt x="17976" y="113527"/>
                  </a:lnTo>
                  <a:lnTo>
                    <a:pt x="39152" y="115577"/>
                  </a:lnTo>
                  <a:lnTo>
                    <a:pt x="61041" y="109469"/>
                  </a:lnTo>
                  <a:lnTo>
                    <a:pt x="71792" y="104565"/>
                  </a:lnTo>
                  <a:lnTo>
                    <a:pt x="86857" y="89757"/>
                  </a:lnTo>
                  <a:lnTo>
                    <a:pt x="92512" y="80895"/>
                  </a:lnTo>
                  <a:lnTo>
                    <a:pt x="100470" y="46066"/>
                  </a:lnTo>
                  <a:lnTo>
                    <a:pt x="1038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326798" y="6441466"/>
              <a:ext cx="111455" cy="161813"/>
            </a:xfrm>
            <a:custGeom>
              <a:avLst/>
              <a:gdLst/>
              <a:ahLst/>
              <a:cxnLst/>
              <a:rect l="0" t="0" r="0" b="0"/>
              <a:pathLst>
                <a:path w="111455" h="161813">
                  <a:moveTo>
                    <a:pt x="94756" y="0"/>
                  </a:moveTo>
                  <a:lnTo>
                    <a:pt x="52064" y="3119"/>
                  </a:lnTo>
                  <a:lnTo>
                    <a:pt x="20885" y="14572"/>
                  </a:lnTo>
                  <a:lnTo>
                    <a:pt x="10414" y="20243"/>
                  </a:lnTo>
                  <a:lnTo>
                    <a:pt x="5772" y="26364"/>
                  </a:lnTo>
                  <a:lnTo>
                    <a:pt x="5018" y="32784"/>
                  </a:lnTo>
                  <a:lnTo>
                    <a:pt x="6855" y="39403"/>
                  </a:lnTo>
                  <a:lnTo>
                    <a:pt x="18254" y="52998"/>
                  </a:lnTo>
                  <a:lnTo>
                    <a:pt x="44403" y="70685"/>
                  </a:lnTo>
                  <a:lnTo>
                    <a:pt x="71258" y="86454"/>
                  </a:lnTo>
                  <a:lnTo>
                    <a:pt x="97152" y="102826"/>
                  </a:lnTo>
                  <a:lnTo>
                    <a:pt x="106882" y="107155"/>
                  </a:lnTo>
                  <a:lnTo>
                    <a:pt x="111029" y="113550"/>
                  </a:lnTo>
                  <a:lnTo>
                    <a:pt x="111454" y="121324"/>
                  </a:lnTo>
                  <a:lnTo>
                    <a:pt x="109397" y="130015"/>
                  </a:lnTo>
                  <a:lnTo>
                    <a:pt x="104517" y="136980"/>
                  </a:lnTo>
                  <a:lnTo>
                    <a:pt x="89735" y="147837"/>
                  </a:lnTo>
                  <a:lnTo>
                    <a:pt x="61683" y="160527"/>
                  </a:lnTo>
                  <a:lnTo>
                    <a:pt x="38333" y="16181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1" name="Freeform 170"/>
          <p:cNvSpPr/>
          <p:nvPr/>
        </p:nvSpPr>
        <p:spPr>
          <a:xfrm>
            <a:off x="769396" y="4051497"/>
            <a:ext cx="2465224" cy="473783"/>
          </a:xfrm>
          <a:custGeom>
            <a:avLst/>
            <a:gdLst/>
            <a:ahLst/>
            <a:cxnLst/>
            <a:rect l="0" t="0" r="0" b="0"/>
            <a:pathLst>
              <a:path w="2465224" h="473783">
                <a:moveTo>
                  <a:pt x="830935" y="0"/>
                </a:moveTo>
                <a:lnTo>
                  <a:pt x="772318" y="0"/>
                </a:lnTo>
                <a:lnTo>
                  <a:pt x="718144" y="0"/>
                </a:lnTo>
                <a:lnTo>
                  <a:pt x="659263" y="0"/>
                </a:lnTo>
                <a:lnTo>
                  <a:pt x="597243" y="5589"/>
                </a:lnTo>
                <a:lnTo>
                  <a:pt x="548524" y="14654"/>
                </a:lnTo>
                <a:lnTo>
                  <a:pt x="497043" y="24749"/>
                </a:lnTo>
                <a:lnTo>
                  <a:pt x="434482" y="38640"/>
                </a:lnTo>
                <a:lnTo>
                  <a:pt x="385394" y="49144"/>
                </a:lnTo>
                <a:lnTo>
                  <a:pt x="323174" y="66293"/>
                </a:lnTo>
                <a:lnTo>
                  <a:pt x="260494" y="86274"/>
                </a:lnTo>
                <a:lnTo>
                  <a:pt x="202455" y="113425"/>
                </a:lnTo>
                <a:lnTo>
                  <a:pt x="158068" y="131874"/>
                </a:lnTo>
                <a:lnTo>
                  <a:pt x="95453" y="171308"/>
                </a:lnTo>
                <a:lnTo>
                  <a:pt x="39308" y="214022"/>
                </a:lnTo>
                <a:lnTo>
                  <a:pt x="24426" y="228092"/>
                </a:lnTo>
                <a:lnTo>
                  <a:pt x="8483" y="260345"/>
                </a:lnTo>
                <a:lnTo>
                  <a:pt x="1021" y="313166"/>
                </a:lnTo>
                <a:lnTo>
                  <a:pt x="0" y="340786"/>
                </a:lnTo>
                <a:lnTo>
                  <a:pt x="3238" y="352363"/>
                </a:lnTo>
                <a:lnTo>
                  <a:pt x="30530" y="387754"/>
                </a:lnTo>
                <a:lnTo>
                  <a:pt x="64387" y="417275"/>
                </a:lnTo>
                <a:lnTo>
                  <a:pt x="125704" y="445059"/>
                </a:lnTo>
                <a:lnTo>
                  <a:pt x="181311" y="460049"/>
                </a:lnTo>
                <a:lnTo>
                  <a:pt x="234941" y="462621"/>
                </a:lnTo>
                <a:lnTo>
                  <a:pt x="291765" y="463129"/>
                </a:lnTo>
                <a:lnTo>
                  <a:pt x="354982" y="466349"/>
                </a:lnTo>
                <a:lnTo>
                  <a:pt x="418465" y="472314"/>
                </a:lnTo>
                <a:lnTo>
                  <a:pt x="469946" y="473347"/>
                </a:lnTo>
                <a:lnTo>
                  <a:pt x="522244" y="473653"/>
                </a:lnTo>
                <a:lnTo>
                  <a:pt x="574785" y="473744"/>
                </a:lnTo>
                <a:lnTo>
                  <a:pt x="627397" y="473771"/>
                </a:lnTo>
                <a:lnTo>
                  <a:pt x="685620" y="473779"/>
                </a:lnTo>
                <a:lnTo>
                  <a:pt x="741735" y="473781"/>
                </a:lnTo>
                <a:lnTo>
                  <a:pt x="789818" y="473782"/>
                </a:lnTo>
                <a:lnTo>
                  <a:pt x="839289" y="473782"/>
                </a:lnTo>
                <a:lnTo>
                  <a:pt x="896581" y="468193"/>
                </a:lnTo>
                <a:lnTo>
                  <a:pt x="958011" y="464718"/>
                </a:lnTo>
                <a:lnTo>
                  <a:pt x="1020665" y="463688"/>
                </a:lnTo>
                <a:lnTo>
                  <a:pt x="1083683" y="463382"/>
                </a:lnTo>
                <a:lnTo>
                  <a:pt x="1141220" y="463292"/>
                </a:lnTo>
                <a:lnTo>
                  <a:pt x="1195312" y="463265"/>
                </a:lnTo>
                <a:lnTo>
                  <a:pt x="1252691" y="456020"/>
                </a:lnTo>
                <a:lnTo>
                  <a:pt x="1308020" y="453702"/>
                </a:lnTo>
                <a:lnTo>
                  <a:pt x="1367697" y="453014"/>
                </a:lnTo>
                <a:lnTo>
                  <a:pt x="1424114" y="452811"/>
                </a:lnTo>
                <a:lnTo>
                  <a:pt x="1483594" y="452750"/>
                </a:lnTo>
                <a:lnTo>
                  <a:pt x="1536442" y="451563"/>
                </a:lnTo>
                <a:lnTo>
                  <a:pt x="1596285" y="444394"/>
                </a:lnTo>
                <a:lnTo>
                  <a:pt x="1651201" y="442848"/>
                </a:lnTo>
                <a:lnTo>
                  <a:pt x="1707636" y="442390"/>
                </a:lnTo>
                <a:lnTo>
                  <a:pt x="1768812" y="442254"/>
                </a:lnTo>
                <a:lnTo>
                  <a:pt x="1828272" y="442214"/>
                </a:lnTo>
                <a:lnTo>
                  <a:pt x="1882934" y="442202"/>
                </a:lnTo>
                <a:lnTo>
                  <a:pt x="1939295" y="442198"/>
                </a:lnTo>
                <a:lnTo>
                  <a:pt x="2000448" y="442197"/>
                </a:lnTo>
                <a:lnTo>
                  <a:pt x="2059902" y="442197"/>
                </a:lnTo>
                <a:lnTo>
                  <a:pt x="2117682" y="442197"/>
                </a:lnTo>
                <a:lnTo>
                  <a:pt x="2176136" y="442197"/>
                </a:lnTo>
                <a:lnTo>
                  <a:pt x="2227381" y="442197"/>
                </a:lnTo>
                <a:lnTo>
                  <a:pt x="2275320" y="439077"/>
                </a:lnTo>
                <a:lnTo>
                  <a:pt x="2332742" y="427543"/>
                </a:lnTo>
                <a:lnTo>
                  <a:pt x="2385116" y="412830"/>
                </a:lnTo>
                <a:lnTo>
                  <a:pt x="2441264" y="387492"/>
                </a:lnTo>
                <a:lnTo>
                  <a:pt x="2456377" y="373430"/>
                </a:lnTo>
                <a:lnTo>
                  <a:pt x="2462045" y="364767"/>
                </a:lnTo>
                <a:lnTo>
                  <a:pt x="2465223" y="342663"/>
                </a:lnTo>
                <a:lnTo>
                  <a:pt x="2461566" y="319581"/>
                </a:lnTo>
                <a:lnTo>
                  <a:pt x="2433683" y="272614"/>
                </a:lnTo>
                <a:lnTo>
                  <a:pt x="2414013" y="258422"/>
                </a:lnTo>
                <a:lnTo>
                  <a:pt x="2363258" y="234190"/>
                </a:lnTo>
                <a:lnTo>
                  <a:pt x="2299767" y="215279"/>
                </a:lnTo>
                <a:lnTo>
                  <a:pt x="2248284" y="203906"/>
                </a:lnTo>
                <a:lnTo>
                  <a:pt x="2195985" y="193128"/>
                </a:lnTo>
                <a:lnTo>
                  <a:pt x="2142275" y="182525"/>
                </a:lnTo>
                <a:lnTo>
                  <a:pt x="2082427" y="173145"/>
                </a:lnTo>
                <a:lnTo>
                  <a:pt x="2022581" y="168675"/>
                </a:lnTo>
                <a:lnTo>
                  <a:pt x="1971833" y="161632"/>
                </a:lnTo>
                <a:lnTo>
                  <a:pt x="1914552" y="159025"/>
                </a:lnTo>
                <a:lnTo>
                  <a:pt x="1862355" y="157083"/>
                </a:lnTo>
                <a:lnTo>
                  <a:pt x="1808972" y="146539"/>
                </a:lnTo>
                <a:lnTo>
                  <a:pt x="1761403" y="139735"/>
                </a:lnTo>
                <a:lnTo>
                  <a:pt x="1709093" y="134600"/>
                </a:lnTo>
                <a:lnTo>
                  <a:pt x="1649496" y="127973"/>
                </a:lnTo>
                <a:lnTo>
                  <a:pt x="1592664" y="119429"/>
                </a:lnTo>
                <a:lnTo>
                  <a:pt x="1539497" y="113408"/>
                </a:lnTo>
                <a:lnTo>
                  <a:pt x="1489264" y="106889"/>
                </a:lnTo>
                <a:lnTo>
                  <a:pt x="1431408" y="100171"/>
                </a:lnTo>
                <a:lnTo>
                  <a:pt x="1379170" y="96361"/>
                </a:lnTo>
                <a:lnTo>
                  <a:pt x="1326833" y="87838"/>
                </a:lnTo>
                <a:lnTo>
                  <a:pt x="1272648" y="81822"/>
                </a:lnTo>
                <a:lnTo>
                  <a:pt x="1216884" y="69715"/>
                </a:lnTo>
                <a:lnTo>
                  <a:pt x="1160809" y="64464"/>
                </a:lnTo>
                <a:lnTo>
                  <a:pt x="1104672" y="60307"/>
                </a:lnTo>
                <a:lnTo>
                  <a:pt x="1042934" y="54156"/>
                </a:lnTo>
                <a:lnTo>
                  <a:pt x="988885" y="45706"/>
                </a:lnTo>
                <a:lnTo>
                  <a:pt x="927429" y="42824"/>
                </a:lnTo>
                <a:lnTo>
                  <a:pt x="864294" y="36665"/>
                </a:lnTo>
                <a:lnTo>
                  <a:pt x="802733" y="32589"/>
                </a:lnTo>
                <a:lnTo>
                  <a:pt x="753819" y="30713"/>
                </a:lnTo>
                <a:lnTo>
                  <a:pt x="691657" y="23311"/>
                </a:lnTo>
                <a:lnTo>
                  <a:pt x="640709" y="21725"/>
                </a:lnTo>
                <a:lnTo>
                  <a:pt x="588568" y="21255"/>
                </a:lnTo>
                <a:lnTo>
                  <a:pt x="536075" y="21116"/>
                </a:lnTo>
                <a:lnTo>
                  <a:pt x="477113" y="26658"/>
                </a:lnTo>
                <a:lnTo>
                  <a:pt x="430852" y="315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Freeform 171"/>
          <p:cNvSpPr/>
          <p:nvPr/>
        </p:nvSpPr>
        <p:spPr>
          <a:xfrm>
            <a:off x="793811" y="6246497"/>
            <a:ext cx="1978249" cy="500285"/>
          </a:xfrm>
          <a:custGeom>
            <a:avLst/>
            <a:gdLst/>
            <a:ahLst/>
            <a:cxnLst/>
            <a:rect l="0" t="0" r="0" b="0"/>
            <a:pathLst>
              <a:path w="1978249" h="500285">
                <a:moveTo>
                  <a:pt x="985505" y="79156"/>
                </a:moveTo>
                <a:lnTo>
                  <a:pt x="967524" y="63514"/>
                </a:lnTo>
                <a:lnTo>
                  <a:pt x="950607" y="55436"/>
                </a:lnTo>
                <a:lnTo>
                  <a:pt x="894340" y="49124"/>
                </a:lnTo>
                <a:lnTo>
                  <a:pt x="845279" y="46860"/>
                </a:lnTo>
                <a:lnTo>
                  <a:pt x="786187" y="36208"/>
                </a:lnTo>
                <a:lnTo>
                  <a:pt x="729454" y="22839"/>
                </a:lnTo>
                <a:lnTo>
                  <a:pt x="681650" y="18015"/>
                </a:lnTo>
                <a:lnTo>
                  <a:pt x="630442" y="16586"/>
                </a:lnTo>
                <a:lnTo>
                  <a:pt x="578224" y="10573"/>
                </a:lnTo>
                <a:lnTo>
                  <a:pt x="525707" y="6972"/>
                </a:lnTo>
                <a:lnTo>
                  <a:pt x="473102" y="5905"/>
                </a:lnTo>
                <a:lnTo>
                  <a:pt x="420471" y="0"/>
                </a:lnTo>
                <a:lnTo>
                  <a:pt x="367831" y="2020"/>
                </a:lnTo>
                <a:lnTo>
                  <a:pt x="307218" y="5947"/>
                </a:lnTo>
                <a:lnTo>
                  <a:pt x="243719" y="20021"/>
                </a:lnTo>
                <a:lnTo>
                  <a:pt x="194661" y="34806"/>
                </a:lnTo>
                <a:lnTo>
                  <a:pt x="140430" y="59043"/>
                </a:lnTo>
                <a:lnTo>
                  <a:pt x="82928" y="100295"/>
                </a:lnTo>
                <a:lnTo>
                  <a:pt x="24014" y="157537"/>
                </a:lnTo>
                <a:lnTo>
                  <a:pt x="9914" y="175993"/>
                </a:lnTo>
                <a:lnTo>
                  <a:pt x="2087" y="199014"/>
                </a:lnTo>
                <a:lnTo>
                  <a:pt x="0" y="211703"/>
                </a:lnTo>
                <a:lnTo>
                  <a:pt x="3920" y="235162"/>
                </a:lnTo>
                <a:lnTo>
                  <a:pt x="25921" y="288303"/>
                </a:lnTo>
                <a:lnTo>
                  <a:pt x="74782" y="334916"/>
                </a:lnTo>
                <a:lnTo>
                  <a:pt x="131771" y="364797"/>
                </a:lnTo>
                <a:lnTo>
                  <a:pt x="184203" y="388956"/>
                </a:lnTo>
                <a:lnTo>
                  <a:pt x="232705" y="408164"/>
                </a:lnTo>
                <a:lnTo>
                  <a:pt x="285291" y="421785"/>
                </a:lnTo>
                <a:lnTo>
                  <a:pt x="343636" y="433229"/>
                </a:lnTo>
                <a:lnTo>
                  <a:pt x="396148" y="444029"/>
                </a:lnTo>
                <a:lnTo>
                  <a:pt x="452758" y="458159"/>
                </a:lnTo>
                <a:lnTo>
                  <a:pt x="505560" y="465583"/>
                </a:lnTo>
                <a:lnTo>
                  <a:pt x="556300" y="470903"/>
                </a:lnTo>
                <a:lnTo>
                  <a:pt x="602919" y="476768"/>
                </a:lnTo>
                <a:lnTo>
                  <a:pt x="654947" y="481626"/>
                </a:lnTo>
                <a:lnTo>
                  <a:pt x="714449" y="488159"/>
                </a:lnTo>
                <a:lnTo>
                  <a:pt x="768321" y="489291"/>
                </a:lnTo>
                <a:lnTo>
                  <a:pt x="831427" y="490843"/>
                </a:lnTo>
                <a:lnTo>
                  <a:pt x="891379" y="498082"/>
                </a:lnTo>
                <a:lnTo>
                  <a:pt x="954106" y="499640"/>
                </a:lnTo>
                <a:lnTo>
                  <a:pt x="1010906" y="500102"/>
                </a:lnTo>
                <a:lnTo>
                  <a:pt x="1072021" y="500257"/>
                </a:lnTo>
                <a:lnTo>
                  <a:pt x="1126173" y="500284"/>
                </a:lnTo>
                <a:lnTo>
                  <a:pt x="1175493" y="494703"/>
                </a:lnTo>
                <a:lnTo>
                  <a:pt x="1236510" y="491230"/>
                </a:lnTo>
                <a:lnTo>
                  <a:pt x="1279556" y="490417"/>
                </a:lnTo>
                <a:lnTo>
                  <a:pt x="1322085" y="490056"/>
                </a:lnTo>
                <a:lnTo>
                  <a:pt x="1385489" y="489853"/>
                </a:lnTo>
                <a:lnTo>
                  <a:pt x="1448729" y="489793"/>
                </a:lnTo>
                <a:lnTo>
                  <a:pt x="1510751" y="488605"/>
                </a:lnTo>
                <a:lnTo>
                  <a:pt x="1567862" y="482534"/>
                </a:lnTo>
                <a:lnTo>
                  <a:pt x="1627548" y="479045"/>
                </a:lnTo>
                <a:lnTo>
                  <a:pt x="1682797" y="472292"/>
                </a:lnTo>
                <a:lnTo>
                  <a:pt x="1736212" y="468601"/>
                </a:lnTo>
                <a:lnTo>
                  <a:pt x="1787914" y="460619"/>
                </a:lnTo>
                <a:lnTo>
                  <a:pt x="1847898" y="447441"/>
                </a:lnTo>
                <a:lnTo>
                  <a:pt x="1910502" y="428907"/>
                </a:lnTo>
                <a:lnTo>
                  <a:pt x="1950709" y="404610"/>
                </a:lnTo>
                <a:lnTo>
                  <a:pt x="1958867" y="397900"/>
                </a:lnTo>
                <a:lnTo>
                  <a:pt x="1971051" y="377968"/>
                </a:lnTo>
                <a:lnTo>
                  <a:pt x="1975938" y="366101"/>
                </a:lnTo>
                <a:lnTo>
                  <a:pt x="1978248" y="340438"/>
                </a:lnTo>
                <a:lnTo>
                  <a:pt x="1974206" y="313434"/>
                </a:lnTo>
                <a:lnTo>
                  <a:pt x="1964610" y="285835"/>
                </a:lnTo>
                <a:lnTo>
                  <a:pt x="1949427" y="264209"/>
                </a:lnTo>
                <a:lnTo>
                  <a:pt x="1887423" y="213439"/>
                </a:lnTo>
                <a:lnTo>
                  <a:pt x="1839695" y="184579"/>
                </a:lnTo>
                <a:lnTo>
                  <a:pt x="1785852" y="163863"/>
                </a:lnTo>
                <a:lnTo>
                  <a:pt x="1731882" y="145900"/>
                </a:lnTo>
                <a:lnTo>
                  <a:pt x="1671324" y="128297"/>
                </a:lnTo>
                <a:lnTo>
                  <a:pt x="1617408" y="110742"/>
                </a:lnTo>
                <a:lnTo>
                  <a:pt x="1563428" y="94364"/>
                </a:lnTo>
                <a:lnTo>
                  <a:pt x="1502868" y="84711"/>
                </a:lnTo>
                <a:lnTo>
                  <a:pt x="1445832" y="71554"/>
                </a:lnTo>
                <a:lnTo>
                  <a:pt x="1392029" y="63616"/>
                </a:lnTo>
                <a:lnTo>
                  <a:pt x="1336340" y="51953"/>
                </a:lnTo>
                <a:lnTo>
                  <a:pt x="1283400" y="45316"/>
                </a:lnTo>
                <a:lnTo>
                  <a:pt x="1233211" y="33087"/>
                </a:lnTo>
                <a:lnTo>
                  <a:pt x="1175362" y="22872"/>
                </a:lnTo>
                <a:lnTo>
                  <a:pt x="1123127" y="18025"/>
                </a:lnTo>
                <a:lnTo>
                  <a:pt x="1063556" y="16388"/>
                </a:lnTo>
                <a:lnTo>
                  <a:pt x="1006728" y="12945"/>
                </a:lnTo>
                <a:lnTo>
                  <a:pt x="977390" y="9954"/>
                </a:lnTo>
                <a:lnTo>
                  <a:pt x="927988" y="12508"/>
                </a:lnTo>
                <a:lnTo>
                  <a:pt x="876306" y="9235"/>
                </a:lnTo>
                <a:lnTo>
                  <a:pt x="822778" y="15804"/>
                </a:lnTo>
                <a:lnTo>
                  <a:pt x="761119" y="32153"/>
                </a:lnTo>
                <a:lnTo>
                  <a:pt x="743349" y="370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9" name="Group 198"/>
          <p:cNvGrpSpPr/>
          <p:nvPr/>
        </p:nvGrpSpPr>
        <p:grpSpPr>
          <a:xfrm>
            <a:off x="3234737" y="5925570"/>
            <a:ext cx="4152651" cy="1105493"/>
            <a:chOff x="3234737" y="5925570"/>
            <a:chExt cx="4152651" cy="1105493"/>
          </a:xfrm>
        </p:grpSpPr>
        <p:sp>
          <p:nvSpPr>
            <p:cNvPr id="173" name="Freeform 172"/>
            <p:cNvSpPr/>
            <p:nvPr/>
          </p:nvSpPr>
          <p:spPr>
            <a:xfrm>
              <a:off x="3411233" y="5925570"/>
              <a:ext cx="261128" cy="252684"/>
            </a:xfrm>
            <a:custGeom>
              <a:avLst/>
              <a:gdLst/>
              <a:ahLst/>
              <a:cxnLst/>
              <a:rect l="0" t="0" r="0" b="0"/>
              <a:pathLst>
                <a:path w="261128" h="252684">
                  <a:moveTo>
                    <a:pt x="0" y="0"/>
                  </a:moveTo>
                  <a:lnTo>
                    <a:pt x="54114" y="42661"/>
                  </a:lnTo>
                  <a:lnTo>
                    <a:pt x="115942" y="84276"/>
                  </a:lnTo>
                  <a:lnTo>
                    <a:pt x="173782" y="126345"/>
                  </a:lnTo>
                  <a:lnTo>
                    <a:pt x="230941" y="160267"/>
                  </a:lnTo>
                  <a:lnTo>
                    <a:pt x="252379" y="169886"/>
                  </a:lnTo>
                  <a:lnTo>
                    <a:pt x="258330" y="169409"/>
                  </a:lnTo>
                  <a:lnTo>
                    <a:pt x="261127" y="165582"/>
                  </a:lnTo>
                  <a:lnTo>
                    <a:pt x="261116" y="151970"/>
                  </a:lnTo>
                  <a:lnTo>
                    <a:pt x="248436" y="104500"/>
                  </a:lnTo>
                  <a:lnTo>
                    <a:pt x="213398" y="51110"/>
                  </a:lnTo>
                  <a:lnTo>
                    <a:pt x="210116" y="48111"/>
                  </a:lnTo>
                  <a:lnTo>
                    <a:pt x="209097" y="49622"/>
                  </a:lnTo>
                  <a:lnTo>
                    <a:pt x="215868" y="82851"/>
                  </a:lnTo>
                  <a:lnTo>
                    <a:pt x="240195" y="136689"/>
                  </a:lnTo>
                  <a:lnTo>
                    <a:pt x="255806" y="178948"/>
                  </a:lnTo>
                  <a:lnTo>
                    <a:pt x="256801" y="200025"/>
                  </a:lnTo>
                  <a:lnTo>
                    <a:pt x="255428" y="210559"/>
                  </a:lnTo>
                  <a:lnTo>
                    <a:pt x="251004" y="218751"/>
                  </a:lnTo>
                  <a:lnTo>
                    <a:pt x="236729" y="230973"/>
                  </a:lnTo>
                  <a:lnTo>
                    <a:pt x="215567" y="237186"/>
                  </a:lnTo>
                  <a:lnTo>
                    <a:pt x="153689" y="248736"/>
                  </a:lnTo>
                  <a:lnTo>
                    <a:pt x="126342" y="252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234737" y="6388091"/>
              <a:ext cx="208082" cy="264996"/>
            </a:xfrm>
            <a:custGeom>
              <a:avLst/>
              <a:gdLst/>
              <a:ahLst/>
              <a:cxnLst/>
              <a:rect l="0" t="0" r="0" b="0"/>
              <a:pathLst>
                <a:path w="208082" h="264996">
                  <a:moveTo>
                    <a:pt x="60682" y="21789"/>
                  </a:moveTo>
                  <a:lnTo>
                    <a:pt x="46028" y="74817"/>
                  </a:lnTo>
                  <a:lnTo>
                    <a:pt x="34229" y="135458"/>
                  </a:lnTo>
                  <a:lnTo>
                    <a:pt x="25529" y="158877"/>
                  </a:lnTo>
                  <a:lnTo>
                    <a:pt x="16824" y="212038"/>
                  </a:lnTo>
                  <a:lnTo>
                    <a:pt x="4186" y="262010"/>
                  </a:lnTo>
                  <a:lnTo>
                    <a:pt x="1961" y="264995"/>
                  </a:lnTo>
                  <a:lnTo>
                    <a:pt x="478" y="262306"/>
                  </a:lnTo>
                  <a:lnTo>
                    <a:pt x="0" y="248009"/>
                  </a:lnTo>
                  <a:lnTo>
                    <a:pt x="12339" y="188884"/>
                  </a:lnTo>
                  <a:lnTo>
                    <a:pt x="37534" y="128282"/>
                  </a:lnTo>
                  <a:lnTo>
                    <a:pt x="56897" y="74591"/>
                  </a:lnTo>
                  <a:lnTo>
                    <a:pt x="80273" y="21811"/>
                  </a:lnTo>
                  <a:lnTo>
                    <a:pt x="96296" y="6981"/>
                  </a:lnTo>
                  <a:lnTo>
                    <a:pt x="105481" y="1388"/>
                  </a:lnTo>
                  <a:lnTo>
                    <a:pt x="113945" y="0"/>
                  </a:lnTo>
                  <a:lnTo>
                    <a:pt x="121927" y="1414"/>
                  </a:lnTo>
                  <a:lnTo>
                    <a:pt x="129588" y="4696"/>
                  </a:lnTo>
                  <a:lnTo>
                    <a:pt x="141220" y="20822"/>
                  </a:lnTo>
                  <a:lnTo>
                    <a:pt x="168038" y="75474"/>
                  </a:lnTo>
                  <a:lnTo>
                    <a:pt x="180971" y="136123"/>
                  </a:lnTo>
                  <a:lnTo>
                    <a:pt x="193064" y="187830"/>
                  </a:lnTo>
                  <a:lnTo>
                    <a:pt x="199786" y="233745"/>
                  </a:lnTo>
                  <a:lnTo>
                    <a:pt x="208081" y="2534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305948" y="6567808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7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484932" y="6504637"/>
              <a:ext cx="105286" cy="119978"/>
            </a:xfrm>
            <a:custGeom>
              <a:avLst/>
              <a:gdLst/>
              <a:ahLst/>
              <a:cxnLst/>
              <a:rect l="0" t="0" r="0" b="0"/>
              <a:pathLst>
                <a:path w="105286" h="119978">
                  <a:moveTo>
                    <a:pt x="0" y="52643"/>
                  </a:moveTo>
                  <a:lnTo>
                    <a:pt x="15641" y="70623"/>
                  </a:lnTo>
                  <a:lnTo>
                    <a:pt x="42163" y="119977"/>
                  </a:lnTo>
                  <a:lnTo>
                    <a:pt x="37847" y="114154"/>
                  </a:lnTo>
                  <a:lnTo>
                    <a:pt x="27852" y="85556"/>
                  </a:lnTo>
                  <a:lnTo>
                    <a:pt x="27197" y="63761"/>
                  </a:lnTo>
                  <a:lnTo>
                    <a:pt x="31975" y="43546"/>
                  </a:lnTo>
                  <a:lnTo>
                    <a:pt x="41897" y="26763"/>
                  </a:lnTo>
                  <a:lnTo>
                    <a:pt x="57226" y="14624"/>
                  </a:lnTo>
                  <a:lnTo>
                    <a:pt x="74567" y="649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603920" y="6520552"/>
              <a:ext cx="112640" cy="155777"/>
            </a:xfrm>
            <a:custGeom>
              <a:avLst/>
              <a:gdLst/>
              <a:ahLst/>
              <a:cxnLst/>
              <a:rect l="0" t="0" r="0" b="0"/>
              <a:pathLst>
                <a:path w="112640" h="155777">
                  <a:moveTo>
                    <a:pt x="17883" y="57784"/>
                  </a:moveTo>
                  <a:lnTo>
                    <a:pt x="60574" y="54665"/>
                  </a:lnTo>
                  <a:lnTo>
                    <a:pt x="80140" y="48209"/>
                  </a:lnTo>
                  <a:lnTo>
                    <a:pt x="96635" y="37541"/>
                  </a:lnTo>
                  <a:lnTo>
                    <a:pt x="100800" y="30251"/>
                  </a:lnTo>
                  <a:lnTo>
                    <a:pt x="102308" y="12792"/>
                  </a:lnTo>
                  <a:lnTo>
                    <a:pt x="97563" y="6733"/>
                  </a:lnTo>
                  <a:lnTo>
                    <a:pt x="79812" y="0"/>
                  </a:lnTo>
                  <a:lnTo>
                    <a:pt x="70867" y="544"/>
                  </a:lnTo>
                  <a:lnTo>
                    <a:pt x="45930" y="12488"/>
                  </a:lnTo>
                  <a:lnTo>
                    <a:pt x="26839" y="24395"/>
                  </a:lnTo>
                  <a:lnTo>
                    <a:pt x="12894" y="40605"/>
                  </a:lnTo>
                  <a:lnTo>
                    <a:pt x="3967" y="60678"/>
                  </a:lnTo>
                  <a:lnTo>
                    <a:pt x="0" y="85197"/>
                  </a:lnTo>
                  <a:lnTo>
                    <a:pt x="4476" y="105452"/>
                  </a:lnTo>
                  <a:lnTo>
                    <a:pt x="26413" y="137520"/>
                  </a:lnTo>
                  <a:lnTo>
                    <a:pt x="51996" y="153680"/>
                  </a:lnTo>
                  <a:lnTo>
                    <a:pt x="74768" y="155776"/>
                  </a:lnTo>
                  <a:lnTo>
                    <a:pt x="112639" y="1525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979772" y="6399352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0094" y="172463"/>
                  </a:lnTo>
                  <a:lnTo>
                    <a:pt x="17678" y="228216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885015" y="6515165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76486" y="14655"/>
                  </a:lnTo>
                  <a:lnTo>
                    <a:pt x="119523" y="28198"/>
                  </a:lnTo>
                  <a:lnTo>
                    <a:pt x="66330" y="42139"/>
                  </a:lnTo>
                  <a:lnTo>
                    <a:pt x="32522" y="4953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116642" y="6378295"/>
              <a:ext cx="242519" cy="318889"/>
            </a:xfrm>
            <a:custGeom>
              <a:avLst/>
              <a:gdLst/>
              <a:ahLst/>
              <a:cxnLst/>
              <a:rect l="0" t="0" r="0" b="0"/>
              <a:pathLst>
                <a:path w="242519" h="318889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7236" y="166175"/>
                  </a:lnTo>
                  <a:lnTo>
                    <a:pt x="12998" y="229443"/>
                  </a:lnTo>
                  <a:lnTo>
                    <a:pt x="19996" y="292171"/>
                  </a:lnTo>
                  <a:lnTo>
                    <a:pt x="30539" y="244692"/>
                  </a:lnTo>
                  <a:lnTo>
                    <a:pt x="41259" y="227295"/>
                  </a:lnTo>
                  <a:lnTo>
                    <a:pt x="48563" y="222890"/>
                  </a:lnTo>
                  <a:lnTo>
                    <a:pt x="66037" y="221115"/>
                  </a:lnTo>
                  <a:lnTo>
                    <a:pt x="82383" y="227345"/>
                  </a:lnTo>
                  <a:lnTo>
                    <a:pt x="111940" y="250408"/>
                  </a:lnTo>
                  <a:lnTo>
                    <a:pt x="127664" y="276186"/>
                  </a:lnTo>
                  <a:lnTo>
                    <a:pt x="139732" y="306051"/>
                  </a:lnTo>
                  <a:lnTo>
                    <a:pt x="143458" y="309319"/>
                  </a:lnTo>
                  <a:lnTo>
                    <a:pt x="147111" y="307989"/>
                  </a:lnTo>
                  <a:lnTo>
                    <a:pt x="203428" y="252480"/>
                  </a:lnTo>
                  <a:lnTo>
                    <a:pt x="237235" y="224567"/>
                  </a:lnTo>
                  <a:lnTo>
                    <a:pt x="241215" y="215222"/>
                  </a:lnTo>
                  <a:lnTo>
                    <a:pt x="242518" y="192360"/>
                  </a:lnTo>
                  <a:lnTo>
                    <a:pt x="238887" y="183223"/>
                  </a:lnTo>
                  <a:lnTo>
                    <a:pt x="225495" y="169950"/>
                  </a:lnTo>
                  <a:lnTo>
                    <a:pt x="217011" y="167112"/>
                  </a:lnTo>
                  <a:lnTo>
                    <a:pt x="198224" y="167079"/>
                  </a:lnTo>
                  <a:lnTo>
                    <a:pt x="167918" y="173637"/>
                  </a:lnTo>
                  <a:lnTo>
                    <a:pt x="159908" y="180099"/>
                  </a:lnTo>
                  <a:lnTo>
                    <a:pt x="147889" y="199756"/>
                  </a:lnTo>
                  <a:lnTo>
                    <a:pt x="144888" y="224091"/>
                  </a:lnTo>
                  <a:lnTo>
                    <a:pt x="152492" y="272252"/>
                  </a:lnTo>
                  <a:lnTo>
                    <a:pt x="167496" y="299296"/>
                  </a:lnTo>
                  <a:lnTo>
                    <a:pt x="183237" y="311616"/>
                  </a:lnTo>
                  <a:lnTo>
                    <a:pt x="192348" y="316538"/>
                  </a:lnTo>
                  <a:lnTo>
                    <a:pt x="211830" y="318888"/>
                  </a:lnTo>
                  <a:lnTo>
                    <a:pt x="24215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432497" y="6546751"/>
              <a:ext cx="63172" cy="127792"/>
            </a:xfrm>
            <a:custGeom>
              <a:avLst/>
              <a:gdLst/>
              <a:ahLst/>
              <a:cxnLst/>
              <a:rect l="0" t="0" r="0" b="0"/>
              <a:pathLst>
                <a:path w="63172" h="127792">
                  <a:moveTo>
                    <a:pt x="0" y="73699"/>
                  </a:moveTo>
                  <a:lnTo>
                    <a:pt x="22854" y="127791"/>
                  </a:lnTo>
                  <a:lnTo>
                    <a:pt x="23425" y="127308"/>
                  </a:lnTo>
                  <a:lnTo>
                    <a:pt x="6542" y="72524"/>
                  </a:lnTo>
                  <a:lnTo>
                    <a:pt x="6027" y="52120"/>
                  </a:lnTo>
                  <a:lnTo>
                    <a:pt x="7528" y="41766"/>
                  </a:lnTo>
                  <a:lnTo>
                    <a:pt x="12037" y="33693"/>
                  </a:lnTo>
                  <a:lnTo>
                    <a:pt x="33983" y="16742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560270" y="6561259"/>
              <a:ext cx="124912" cy="180992"/>
            </a:xfrm>
            <a:custGeom>
              <a:avLst/>
              <a:gdLst/>
              <a:ahLst/>
              <a:cxnLst/>
              <a:rect l="0" t="0" r="0" b="0"/>
              <a:pathLst>
                <a:path w="124912" h="180992">
                  <a:moveTo>
                    <a:pt x="9097" y="69720"/>
                  </a:moveTo>
                  <a:lnTo>
                    <a:pt x="46575" y="78053"/>
                  </a:lnTo>
                  <a:lnTo>
                    <a:pt x="81423" y="76478"/>
                  </a:lnTo>
                  <a:lnTo>
                    <a:pt x="92410" y="74225"/>
                  </a:lnTo>
                  <a:lnTo>
                    <a:pt x="110856" y="62364"/>
                  </a:lnTo>
                  <a:lnTo>
                    <a:pt x="119050" y="54287"/>
                  </a:lnTo>
                  <a:lnTo>
                    <a:pt x="122174" y="46564"/>
                  </a:lnTo>
                  <a:lnTo>
                    <a:pt x="121917" y="39074"/>
                  </a:lnTo>
                  <a:lnTo>
                    <a:pt x="115391" y="24514"/>
                  </a:lnTo>
                  <a:lnTo>
                    <a:pt x="104692" y="10244"/>
                  </a:lnTo>
                  <a:lnTo>
                    <a:pt x="85899" y="2343"/>
                  </a:lnTo>
                  <a:lnTo>
                    <a:pt x="63119" y="0"/>
                  </a:lnTo>
                  <a:lnTo>
                    <a:pt x="41296" y="2858"/>
                  </a:lnTo>
                  <a:lnTo>
                    <a:pt x="23018" y="14268"/>
                  </a:lnTo>
                  <a:lnTo>
                    <a:pt x="14868" y="22223"/>
                  </a:lnTo>
                  <a:lnTo>
                    <a:pt x="5813" y="43541"/>
                  </a:lnTo>
                  <a:lnTo>
                    <a:pt x="0" y="100944"/>
                  </a:lnTo>
                  <a:lnTo>
                    <a:pt x="4582" y="140193"/>
                  </a:lnTo>
                  <a:lnTo>
                    <a:pt x="16449" y="159922"/>
                  </a:lnTo>
                  <a:lnTo>
                    <a:pt x="24527" y="168460"/>
                  </a:lnTo>
                  <a:lnTo>
                    <a:pt x="45981" y="177945"/>
                  </a:lnTo>
                  <a:lnTo>
                    <a:pt x="69944" y="180991"/>
                  </a:lnTo>
                  <a:lnTo>
                    <a:pt x="124911" y="1750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127378" y="6441466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9065" y="156280"/>
                  </a:lnTo>
                  <a:lnTo>
                    <a:pt x="10239" y="216571"/>
                  </a:lnTo>
                  <a:lnTo>
                    <a:pt x="10471" y="267300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4939830" y="6504637"/>
              <a:ext cx="198077" cy="150759"/>
            </a:xfrm>
            <a:custGeom>
              <a:avLst/>
              <a:gdLst/>
              <a:ahLst/>
              <a:cxnLst/>
              <a:rect l="0" t="0" r="0" b="0"/>
              <a:pathLst>
                <a:path w="198077" h="150759">
                  <a:moveTo>
                    <a:pt x="198076" y="84228"/>
                  </a:moveTo>
                  <a:lnTo>
                    <a:pt x="164454" y="86567"/>
                  </a:lnTo>
                  <a:lnTo>
                    <a:pt x="104669" y="113536"/>
                  </a:lnTo>
                  <a:lnTo>
                    <a:pt x="50855" y="136108"/>
                  </a:lnTo>
                  <a:lnTo>
                    <a:pt x="8598" y="150758"/>
                  </a:lnTo>
                  <a:lnTo>
                    <a:pt x="2738" y="147298"/>
                  </a:lnTo>
                  <a:lnTo>
                    <a:pt x="0" y="139143"/>
                  </a:lnTo>
                  <a:lnTo>
                    <a:pt x="1737" y="105957"/>
                  </a:lnTo>
                  <a:lnTo>
                    <a:pt x="7869" y="84527"/>
                  </a:lnTo>
                  <a:lnTo>
                    <a:pt x="35808" y="23423"/>
                  </a:lnTo>
                  <a:lnTo>
                    <a:pt x="506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386146" y="6630979"/>
              <a:ext cx="67616" cy="129928"/>
            </a:xfrm>
            <a:custGeom>
              <a:avLst/>
              <a:gdLst/>
              <a:ahLst/>
              <a:cxnLst/>
              <a:rect l="0" t="0" r="0" b="0"/>
              <a:pathLst>
                <a:path w="67616" h="129928">
                  <a:moveTo>
                    <a:pt x="4444" y="42114"/>
                  </a:moveTo>
                  <a:lnTo>
                    <a:pt x="7564" y="84806"/>
                  </a:lnTo>
                  <a:lnTo>
                    <a:pt x="20063" y="129927"/>
                  </a:lnTo>
                  <a:lnTo>
                    <a:pt x="586" y="72607"/>
                  </a:lnTo>
                  <a:lnTo>
                    <a:pt x="0" y="52157"/>
                  </a:lnTo>
                  <a:lnTo>
                    <a:pt x="4809" y="32539"/>
                  </a:lnTo>
                  <a:lnTo>
                    <a:pt x="14745" y="16022"/>
                  </a:lnTo>
                  <a:lnTo>
                    <a:pt x="23010" y="10682"/>
                  </a:lnTo>
                  <a:lnTo>
                    <a:pt x="676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559046" y="6683621"/>
              <a:ext cx="31587" cy="115815"/>
            </a:xfrm>
            <a:custGeom>
              <a:avLst/>
              <a:gdLst/>
              <a:ahLst/>
              <a:cxnLst/>
              <a:rect l="0" t="0" r="0" b="0"/>
              <a:pathLst>
                <a:path w="31587" h="115815">
                  <a:moveTo>
                    <a:pt x="0" y="0"/>
                  </a:moveTo>
                  <a:lnTo>
                    <a:pt x="3120" y="42693"/>
                  </a:lnTo>
                  <a:lnTo>
                    <a:pt x="17959" y="92494"/>
                  </a:lnTo>
                  <a:lnTo>
                    <a:pt x="31586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569575" y="659939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664331" y="6698635"/>
              <a:ext cx="131177" cy="300842"/>
            </a:xfrm>
            <a:custGeom>
              <a:avLst/>
              <a:gdLst/>
              <a:ahLst/>
              <a:cxnLst/>
              <a:rect l="0" t="0" r="0" b="0"/>
              <a:pathLst>
                <a:path w="131177" h="300842">
                  <a:moveTo>
                    <a:pt x="73700" y="69214"/>
                  </a:moveTo>
                  <a:lnTo>
                    <a:pt x="89341" y="51233"/>
                  </a:lnTo>
                  <a:lnTo>
                    <a:pt x="97419" y="34316"/>
                  </a:lnTo>
                  <a:lnTo>
                    <a:pt x="97701" y="26062"/>
                  </a:lnTo>
                  <a:lnTo>
                    <a:pt x="91776" y="10651"/>
                  </a:lnTo>
                  <a:lnTo>
                    <a:pt x="83411" y="5606"/>
                  </a:lnTo>
                  <a:lnTo>
                    <a:pt x="58519" y="0"/>
                  </a:lnTo>
                  <a:lnTo>
                    <a:pt x="34197" y="3748"/>
                  </a:lnTo>
                  <a:lnTo>
                    <a:pt x="22798" y="8022"/>
                  </a:lnTo>
                  <a:lnTo>
                    <a:pt x="15199" y="15552"/>
                  </a:lnTo>
                  <a:lnTo>
                    <a:pt x="6755" y="36396"/>
                  </a:lnTo>
                  <a:lnTo>
                    <a:pt x="6122" y="58138"/>
                  </a:lnTo>
                  <a:lnTo>
                    <a:pt x="10910" y="78329"/>
                  </a:lnTo>
                  <a:lnTo>
                    <a:pt x="20837" y="95103"/>
                  </a:lnTo>
                  <a:lnTo>
                    <a:pt x="29099" y="99341"/>
                  </a:lnTo>
                  <a:lnTo>
                    <a:pt x="50758" y="100932"/>
                  </a:lnTo>
                  <a:lnTo>
                    <a:pt x="69742" y="94620"/>
                  </a:lnTo>
                  <a:lnTo>
                    <a:pt x="78080" y="89660"/>
                  </a:lnTo>
                  <a:lnTo>
                    <a:pt x="85979" y="91034"/>
                  </a:lnTo>
                  <a:lnTo>
                    <a:pt x="100994" y="105038"/>
                  </a:lnTo>
                  <a:lnTo>
                    <a:pt x="109227" y="126860"/>
                  </a:lnTo>
                  <a:lnTo>
                    <a:pt x="123352" y="184300"/>
                  </a:lnTo>
                  <a:lnTo>
                    <a:pt x="131176" y="217567"/>
                  </a:lnTo>
                  <a:lnTo>
                    <a:pt x="129270" y="243164"/>
                  </a:lnTo>
                  <a:lnTo>
                    <a:pt x="124785" y="253031"/>
                  </a:lnTo>
                  <a:lnTo>
                    <a:pt x="110442" y="267114"/>
                  </a:lnTo>
                  <a:lnTo>
                    <a:pt x="82637" y="281620"/>
                  </a:lnTo>
                  <a:lnTo>
                    <a:pt x="26163" y="292287"/>
                  </a:lnTo>
                  <a:lnTo>
                    <a:pt x="0" y="3008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801202" y="6515165"/>
              <a:ext cx="147400" cy="305328"/>
            </a:xfrm>
            <a:custGeom>
              <a:avLst/>
              <a:gdLst/>
              <a:ahLst/>
              <a:cxnLst/>
              <a:rect l="0" t="0" r="0" b="0"/>
              <a:pathLst>
                <a:path w="147400" h="305328">
                  <a:moveTo>
                    <a:pt x="0" y="0"/>
                  </a:moveTo>
                  <a:lnTo>
                    <a:pt x="9065" y="58618"/>
                  </a:lnTo>
                  <a:lnTo>
                    <a:pt x="21789" y="121453"/>
                  </a:lnTo>
                  <a:lnTo>
                    <a:pt x="28682" y="170127"/>
                  </a:lnTo>
                  <a:lnTo>
                    <a:pt x="36601" y="233388"/>
                  </a:lnTo>
                  <a:lnTo>
                    <a:pt x="34891" y="271144"/>
                  </a:lnTo>
                  <a:lnTo>
                    <a:pt x="33789" y="274349"/>
                  </a:lnTo>
                  <a:lnTo>
                    <a:pt x="32565" y="265432"/>
                  </a:lnTo>
                  <a:lnTo>
                    <a:pt x="37464" y="234105"/>
                  </a:lnTo>
                  <a:lnTo>
                    <a:pt x="46286" y="214791"/>
                  </a:lnTo>
                  <a:lnTo>
                    <a:pt x="51914" y="206365"/>
                  </a:lnTo>
                  <a:lnTo>
                    <a:pt x="60346" y="201918"/>
                  </a:lnTo>
                  <a:lnTo>
                    <a:pt x="82192" y="200096"/>
                  </a:lnTo>
                  <a:lnTo>
                    <a:pt x="92229" y="203587"/>
                  </a:lnTo>
                  <a:lnTo>
                    <a:pt x="132566" y="238420"/>
                  </a:lnTo>
                  <a:lnTo>
                    <a:pt x="140806" y="258823"/>
                  </a:lnTo>
                  <a:lnTo>
                    <a:pt x="147399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022733" y="6546751"/>
              <a:ext cx="20625" cy="263214"/>
            </a:xfrm>
            <a:custGeom>
              <a:avLst/>
              <a:gdLst/>
              <a:ahLst/>
              <a:cxnLst/>
              <a:rect l="0" t="0" r="0" b="0"/>
              <a:pathLst>
                <a:path w="20625" h="263214">
                  <a:moveTo>
                    <a:pt x="10096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822" y="153672"/>
                  </a:lnTo>
                  <a:lnTo>
                    <a:pt x="7918" y="210423"/>
                  </a:lnTo>
                  <a:lnTo>
                    <a:pt x="12570" y="243281"/>
                  </a:lnTo>
                  <a:lnTo>
                    <a:pt x="20624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5959129" y="6630979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20450" y="8333"/>
                  </a:lnTo>
                  <a:lnTo>
                    <a:pt x="69026" y="10094"/>
                  </a:lnTo>
                  <a:lnTo>
                    <a:pt x="17539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292771" y="6652788"/>
              <a:ext cx="182256" cy="157177"/>
            </a:xfrm>
            <a:custGeom>
              <a:avLst/>
              <a:gdLst/>
              <a:ahLst/>
              <a:cxnLst/>
              <a:rect l="0" t="0" r="0" b="0"/>
              <a:pathLst>
                <a:path w="182256" h="157177">
                  <a:moveTo>
                    <a:pt x="98027" y="51891"/>
                  </a:moveTo>
                  <a:lnTo>
                    <a:pt x="103616" y="35123"/>
                  </a:lnTo>
                  <a:lnTo>
                    <a:pt x="100120" y="17531"/>
                  </a:lnTo>
                  <a:lnTo>
                    <a:pt x="95913" y="7927"/>
                  </a:lnTo>
                  <a:lnTo>
                    <a:pt x="88429" y="2694"/>
                  </a:lnTo>
                  <a:lnTo>
                    <a:pt x="67635" y="0"/>
                  </a:lnTo>
                  <a:lnTo>
                    <a:pt x="49034" y="5821"/>
                  </a:lnTo>
                  <a:lnTo>
                    <a:pt x="18029" y="28622"/>
                  </a:lnTo>
                  <a:lnTo>
                    <a:pt x="2054" y="59944"/>
                  </a:lnTo>
                  <a:lnTo>
                    <a:pt x="0" y="82376"/>
                  </a:lnTo>
                  <a:lnTo>
                    <a:pt x="8213" y="125372"/>
                  </a:lnTo>
                  <a:lnTo>
                    <a:pt x="13584" y="133634"/>
                  </a:lnTo>
                  <a:lnTo>
                    <a:pt x="28911" y="145933"/>
                  </a:lnTo>
                  <a:lnTo>
                    <a:pt x="47422" y="149059"/>
                  </a:lnTo>
                  <a:lnTo>
                    <a:pt x="57271" y="148255"/>
                  </a:lnTo>
                  <a:lnTo>
                    <a:pt x="74454" y="138003"/>
                  </a:lnTo>
                  <a:lnTo>
                    <a:pt x="88720" y="121748"/>
                  </a:lnTo>
                  <a:lnTo>
                    <a:pt x="111301" y="72442"/>
                  </a:lnTo>
                  <a:lnTo>
                    <a:pt x="115065" y="69101"/>
                  </a:lnTo>
                  <a:lnTo>
                    <a:pt x="118744" y="70383"/>
                  </a:lnTo>
                  <a:lnTo>
                    <a:pt x="125952" y="81166"/>
                  </a:lnTo>
                  <a:lnTo>
                    <a:pt x="149486" y="134500"/>
                  </a:lnTo>
                  <a:lnTo>
                    <a:pt x="182255" y="1571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490493" y="6686715"/>
              <a:ext cx="131933" cy="145779"/>
            </a:xfrm>
            <a:custGeom>
              <a:avLst/>
              <a:gdLst/>
              <a:ahLst/>
              <a:cxnLst/>
              <a:rect l="0" t="0" r="0" b="0"/>
              <a:pathLst>
                <a:path w="131933" h="145779">
                  <a:moveTo>
                    <a:pt x="5589" y="28492"/>
                  </a:moveTo>
                  <a:lnTo>
                    <a:pt x="0" y="45260"/>
                  </a:lnTo>
                  <a:lnTo>
                    <a:pt x="375" y="62850"/>
                  </a:lnTo>
                  <a:lnTo>
                    <a:pt x="6072" y="120321"/>
                  </a:lnTo>
                  <a:lnTo>
                    <a:pt x="10873" y="143004"/>
                  </a:lnTo>
                  <a:lnTo>
                    <a:pt x="12621" y="145778"/>
                  </a:lnTo>
                  <a:lnTo>
                    <a:pt x="13787" y="142947"/>
                  </a:lnTo>
                  <a:lnTo>
                    <a:pt x="13911" y="128494"/>
                  </a:lnTo>
                  <a:lnTo>
                    <a:pt x="6916" y="69260"/>
                  </a:lnTo>
                  <a:lnTo>
                    <a:pt x="11571" y="31213"/>
                  </a:lnTo>
                  <a:lnTo>
                    <a:pt x="20337" y="11764"/>
                  </a:lnTo>
                  <a:lnTo>
                    <a:pt x="25949" y="3302"/>
                  </a:lnTo>
                  <a:lnTo>
                    <a:pt x="33201" y="0"/>
                  </a:lnTo>
                  <a:lnTo>
                    <a:pt x="41545" y="139"/>
                  </a:lnTo>
                  <a:lnTo>
                    <a:pt x="59004" y="6532"/>
                  </a:lnTo>
                  <a:lnTo>
                    <a:pt x="74563" y="17172"/>
                  </a:lnTo>
                  <a:lnTo>
                    <a:pt x="86156" y="32819"/>
                  </a:lnTo>
                  <a:lnTo>
                    <a:pt x="118886" y="95162"/>
                  </a:lnTo>
                  <a:lnTo>
                    <a:pt x="131932" y="1443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622425" y="6713622"/>
              <a:ext cx="173208" cy="317441"/>
            </a:xfrm>
            <a:custGeom>
              <a:avLst/>
              <a:gdLst/>
              <a:ahLst/>
              <a:cxnLst/>
              <a:rect l="0" t="0" r="0" b="0"/>
              <a:pathLst>
                <a:path w="173208" h="317441">
                  <a:moveTo>
                    <a:pt x="126342" y="64756"/>
                  </a:moveTo>
                  <a:lnTo>
                    <a:pt x="137520" y="53578"/>
                  </a:lnTo>
                  <a:lnTo>
                    <a:pt x="143008" y="35611"/>
                  </a:lnTo>
                  <a:lnTo>
                    <a:pt x="144472" y="24269"/>
                  </a:lnTo>
                  <a:lnTo>
                    <a:pt x="141938" y="15537"/>
                  </a:lnTo>
                  <a:lnTo>
                    <a:pt x="136739" y="8547"/>
                  </a:lnTo>
                  <a:lnTo>
                    <a:pt x="129763" y="2717"/>
                  </a:lnTo>
                  <a:lnTo>
                    <a:pt x="121604" y="0"/>
                  </a:lnTo>
                  <a:lnTo>
                    <a:pt x="103179" y="100"/>
                  </a:lnTo>
                  <a:lnTo>
                    <a:pt x="73075" y="12324"/>
                  </a:lnTo>
                  <a:lnTo>
                    <a:pt x="58603" y="27414"/>
                  </a:lnTo>
                  <a:lnTo>
                    <a:pt x="39782" y="65699"/>
                  </a:lnTo>
                  <a:lnTo>
                    <a:pt x="39390" y="75913"/>
                  </a:lnTo>
                  <a:lnTo>
                    <a:pt x="45192" y="96621"/>
                  </a:lnTo>
                  <a:lnTo>
                    <a:pt x="58689" y="111283"/>
                  </a:lnTo>
                  <a:lnTo>
                    <a:pt x="67203" y="116831"/>
                  </a:lnTo>
                  <a:lnTo>
                    <a:pt x="86019" y="119876"/>
                  </a:lnTo>
                  <a:lnTo>
                    <a:pt x="95950" y="119050"/>
                  </a:lnTo>
                  <a:lnTo>
                    <a:pt x="113225" y="111893"/>
                  </a:lnTo>
                  <a:lnTo>
                    <a:pt x="121106" y="106710"/>
                  </a:lnTo>
                  <a:lnTo>
                    <a:pt x="132984" y="91591"/>
                  </a:lnTo>
                  <a:lnTo>
                    <a:pt x="137789" y="82646"/>
                  </a:lnTo>
                  <a:lnTo>
                    <a:pt x="140992" y="81362"/>
                  </a:lnTo>
                  <a:lnTo>
                    <a:pt x="143127" y="85185"/>
                  </a:lnTo>
                  <a:lnTo>
                    <a:pt x="155242" y="138806"/>
                  </a:lnTo>
                  <a:lnTo>
                    <a:pt x="168618" y="199962"/>
                  </a:lnTo>
                  <a:lnTo>
                    <a:pt x="173207" y="227793"/>
                  </a:lnTo>
                  <a:lnTo>
                    <a:pt x="171347" y="251861"/>
                  </a:lnTo>
                  <a:lnTo>
                    <a:pt x="166874" y="260853"/>
                  </a:lnTo>
                  <a:lnTo>
                    <a:pt x="152545" y="273963"/>
                  </a:lnTo>
                  <a:lnTo>
                    <a:pt x="94284" y="299465"/>
                  </a:lnTo>
                  <a:lnTo>
                    <a:pt x="33718" y="309050"/>
                  </a:lnTo>
                  <a:lnTo>
                    <a:pt x="0" y="31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845718" y="6567808"/>
              <a:ext cx="136432" cy="308353"/>
            </a:xfrm>
            <a:custGeom>
              <a:avLst/>
              <a:gdLst/>
              <a:ahLst/>
              <a:cxnLst/>
              <a:rect l="0" t="0" r="0" b="0"/>
              <a:pathLst>
                <a:path w="136432" h="308353">
                  <a:moveTo>
                    <a:pt x="8334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6999" y="150440"/>
                  </a:lnTo>
                  <a:lnTo>
                    <a:pt x="7938" y="205882"/>
                  </a:lnTo>
                  <a:lnTo>
                    <a:pt x="8217" y="253765"/>
                  </a:lnTo>
                  <a:lnTo>
                    <a:pt x="10595" y="260424"/>
                  </a:lnTo>
                  <a:lnTo>
                    <a:pt x="14521" y="261353"/>
                  </a:lnTo>
                  <a:lnTo>
                    <a:pt x="73133" y="218276"/>
                  </a:lnTo>
                  <a:lnTo>
                    <a:pt x="118773" y="191495"/>
                  </a:lnTo>
                  <a:lnTo>
                    <a:pt x="135553" y="165923"/>
                  </a:lnTo>
                  <a:lnTo>
                    <a:pt x="136431" y="157409"/>
                  </a:lnTo>
                  <a:lnTo>
                    <a:pt x="131166" y="141710"/>
                  </a:lnTo>
                  <a:lnTo>
                    <a:pt x="124147" y="136587"/>
                  </a:lnTo>
                  <a:lnTo>
                    <a:pt x="103870" y="130896"/>
                  </a:lnTo>
                  <a:lnTo>
                    <a:pt x="94251" y="131717"/>
                  </a:lnTo>
                  <a:lnTo>
                    <a:pt x="77325" y="138870"/>
                  </a:lnTo>
                  <a:lnTo>
                    <a:pt x="54642" y="156050"/>
                  </a:lnTo>
                  <a:lnTo>
                    <a:pt x="43343" y="175421"/>
                  </a:lnTo>
                  <a:lnTo>
                    <a:pt x="33524" y="212633"/>
                  </a:lnTo>
                  <a:lnTo>
                    <a:pt x="33734" y="250176"/>
                  </a:lnTo>
                  <a:lnTo>
                    <a:pt x="39510" y="271456"/>
                  </a:lnTo>
                  <a:lnTo>
                    <a:pt x="49876" y="288713"/>
                  </a:lnTo>
                  <a:lnTo>
                    <a:pt x="65402" y="301062"/>
                  </a:lnTo>
                  <a:lnTo>
                    <a:pt x="74455" y="305993"/>
                  </a:lnTo>
                  <a:lnTo>
                    <a:pt x="93873" y="308352"/>
                  </a:lnTo>
                  <a:lnTo>
                    <a:pt x="124147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053881" y="6688560"/>
              <a:ext cx="124869" cy="169634"/>
            </a:xfrm>
            <a:custGeom>
              <a:avLst/>
              <a:gdLst/>
              <a:ahLst/>
              <a:cxnLst/>
              <a:rect l="0" t="0" r="0" b="0"/>
              <a:pathLst>
                <a:path w="124869" h="169634">
                  <a:moveTo>
                    <a:pt x="105497" y="5590"/>
                  </a:moveTo>
                  <a:lnTo>
                    <a:pt x="88729" y="0"/>
                  </a:lnTo>
                  <a:lnTo>
                    <a:pt x="71138" y="376"/>
                  </a:lnTo>
                  <a:lnTo>
                    <a:pt x="31250" y="10150"/>
                  </a:lnTo>
                  <a:lnTo>
                    <a:pt x="13617" y="22824"/>
                  </a:lnTo>
                  <a:lnTo>
                    <a:pt x="5639" y="31118"/>
                  </a:lnTo>
                  <a:lnTo>
                    <a:pt x="1490" y="40156"/>
                  </a:lnTo>
                  <a:lnTo>
                    <a:pt x="0" y="59557"/>
                  </a:lnTo>
                  <a:lnTo>
                    <a:pt x="3580" y="67304"/>
                  </a:lnTo>
                  <a:lnTo>
                    <a:pt x="16917" y="79032"/>
                  </a:lnTo>
                  <a:lnTo>
                    <a:pt x="67316" y="99850"/>
                  </a:lnTo>
                  <a:lnTo>
                    <a:pt x="114723" y="114287"/>
                  </a:lnTo>
                  <a:lnTo>
                    <a:pt x="121006" y="120169"/>
                  </a:lnTo>
                  <a:lnTo>
                    <a:pt x="124025" y="127599"/>
                  </a:lnTo>
                  <a:lnTo>
                    <a:pt x="124868" y="136062"/>
                  </a:lnTo>
                  <a:lnTo>
                    <a:pt x="119565" y="151705"/>
                  </a:lnTo>
                  <a:lnTo>
                    <a:pt x="114876" y="159152"/>
                  </a:lnTo>
                  <a:lnTo>
                    <a:pt x="107071" y="164117"/>
                  </a:lnTo>
                  <a:lnTo>
                    <a:pt x="85919" y="169633"/>
                  </a:lnTo>
                  <a:lnTo>
                    <a:pt x="24685" y="165132"/>
                  </a:lnTo>
                  <a:lnTo>
                    <a:pt x="10741" y="1635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285720" y="6609922"/>
              <a:ext cx="101668" cy="189514"/>
            </a:xfrm>
            <a:custGeom>
              <a:avLst/>
              <a:gdLst/>
              <a:ahLst/>
              <a:cxnLst/>
              <a:rect l="0" t="0" r="0" b="0"/>
              <a:pathLst>
                <a:path w="101668" h="189514">
                  <a:moveTo>
                    <a:pt x="0" y="0"/>
                  </a:moveTo>
                  <a:lnTo>
                    <a:pt x="53875" y="19129"/>
                  </a:lnTo>
                  <a:lnTo>
                    <a:pt x="99857" y="49804"/>
                  </a:lnTo>
                  <a:lnTo>
                    <a:pt x="101667" y="55429"/>
                  </a:lnTo>
                  <a:lnTo>
                    <a:pt x="99364" y="60349"/>
                  </a:lnTo>
                  <a:lnTo>
                    <a:pt x="94318" y="64800"/>
                  </a:lnTo>
                  <a:lnTo>
                    <a:pt x="37675" y="93161"/>
                  </a:lnTo>
                  <a:lnTo>
                    <a:pt x="32136" y="101882"/>
                  </a:lnTo>
                  <a:lnTo>
                    <a:pt x="25980" y="124050"/>
                  </a:lnTo>
                  <a:lnTo>
                    <a:pt x="28105" y="157248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348891" y="69468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3426224" y="7715414"/>
            <a:ext cx="1385300" cy="1005808"/>
            <a:chOff x="3426224" y="7715414"/>
            <a:chExt cx="1385300" cy="1005808"/>
          </a:xfrm>
        </p:grpSpPr>
        <p:sp>
          <p:nvSpPr>
            <p:cNvPr id="200" name="Freeform 199"/>
            <p:cNvSpPr/>
            <p:nvPr/>
          </p:nvSpPr>
          <p:spPr>
            <a:xfrm>
              <a:off x="3800957" y="7715414"/>
              <a:ext cx="189344" cy="269760"/>
            </a:xfrm>
            <a:custGeom>
              <a:avLst/>
              <a:gdLst/>
              <a:ahLst/>
              <a:cxnLst/>
              <a:rect l="0" t="0" r="0" b="0"/>
              <a:pathLst>
                <a:path w="189344" h="269760">
                  <a:moveTo>
                    <a:pt x="115644" y="0"/>
                  </a:moveTo>
                  <a:lnTo>
                    <a:pt x="108408" y="27556"/>
                  </a:lnTo>
                  <a:lnTo>
                    <a:pt x="105766" y="86898"/>
                  </a:lnTo>
                  <a:lnTo>
                    <a:pt x="105308" y="137661"/>
                  </a:lnTo>
                  <a:lnTo>
                    <a:pt x="105172" y="189747"/>
                  </a:lnTo>
                  <a:lnTo>
                    <a:pt x="105132" y="239105"/>
                  </a:lnTo>
                  <a:lnTo>
                    <a:pt x="105127" y="254160"/>
                  </a:lnTo>
                  <a:lnTo>
                    <a:pt x="101613" y="263026"/>
                  </a:lnTo>
                  <a:lnTo>
                    <a:pt x="95761" y="267768"/>
                  </a:lnTo>
                  <a:lnTo>
                    <a:pt x="88351" y="269759"/>
                  </a:lnTo>
                  <a:lnTo>
                    <a:pt x="82241" y="267577"/>
                  </a:lnTo>
                  <a:lnTo>
                    <a:pt x="34512" y="204980"/>
                  </a:lnTo>
                  <a:lnTo>
                    <a:pt x="1840" y="152497"/>
                  </a:lnTo>
                  <a:lnTo>
                    <a:pt x="0" y="151968"/>
                  </a:lnTo>
                  <a:lnTo>
                    <a:pt x="8589" y="172409"/>
                  </a:lnTo>
                  <a:lnTo>
                    <a:pt x="47084" y="230804"/>
                  </a:lnTo>
                  <a:lnTo>
                    <a:pt x="75053" y="253740"/>
                  </a:lnTo>
                  <a:lnTo>
                    <a:pt x="95264" y="264072"/>
                  </a:lnTo>
                  <a:lnTo>
                    <a:pt x="104397" y="264955"/>
                  </a:lnTo>
                  <a:lnTo>
                    <a:pt x="120783" y="259698"/>
                  </a:lnTo>
                  <a:lnTo>
                    <a:pt x="164612" y="223992"/>
                  </a:lnTo>
                  <a:lnTo>
                    <a:pt x="189343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3426224" y="8147082"/>
              <a:ext cx="174523" cy="294799"/>
            </a:xfrm>
            <a:custGeom>
              <a:avLst/>
              <a:gdLst/>
              <a:ahLst/>
              <a:cxnLst/>
              <a:rect l="0" t="0" r="0" b="0"/>
              <a:pathLst>
                <a:path w="174523" h="294799">
                  <a:moveTo>
                    <a:pt x="16594" y="0"/>
                  </a:moveTo>
                  <a:lnTo>
                    <a:pt x="8261" y="37478"/>
                  </a:lnTo>
                  <a:lnTo>
                    <a:pt x="6499" y="94491"/>
                  </a:lnTo>
                  <a:lnTo>
                    <a:pt x="6151" y="153672"/>
                  </a:lnTo>
                  <a:lnTo>
                    <a:pt x="6082" y="213543"/>
                  </a:lnTo>
                  <a:lnTo>
                    <a:pt x="6069" y="275758"/>
                  </a:lnTo>
                  <a:lnTo>
                    <a:pt x="6068" y="280936"/>
                  </a:lnTo>
                  <a:lnTo>
                    <a:pt x="6066" y="230594"/>
                  </a:lnTo>
                  <a:lnTo>
                    <a:pt x="2946" y="169985"/>
                  </a:lnTo>
                  <a:lnTo>
                    <a:pt x="0" y="142229"/>
                  </a:lnTo>
                  <a:lnTo>
                    <a:pt x="5036" y="79346"/>
                  </a:lnTo>
                  <a:lnTo>
                    <a:pt x="11350" y="43787"/>
                  </a:lnTo>
                  <a:lnTo>
                    <a:pt x="26219" y="16614"/>
                  </a:lnTo>
                  <a:lnTo>
                    <a:pt x="34709" y="11075"/>
                  </a:lnTo>
                  <a:lnTo>
                    <a:pt x="56621" y="4922"/>
                  </a:lnTo>
                  <a:lnTo>
                    <a:pt x="66675" y="5621"/>
                  </a:lnTo>
                  <a:lnTo>
                    <a:pt x="84086" y="12637"/>
                  </a:lnTo>
                  <a:lnTo>
                    <a:pt x="107042" y="29742"/>
                  </a:lnTo>
                  <a:lnTo>
                    <a:pt x="118404" y="49094"/>
                  </a:lnTo>
                  <a:lnTo>
                    <a:pt x="128259" y="86297"/>
                  </a:lnTo>
                  <a:lnTo>
                    <a:pt x="129642" y="99645"/>
                  </a:lnTo>
                  <a:lnTo>
                    <a:pt x="124939" y="120716"/>
                  </a:lnTo>
                  <a:lnTo>
                    <a:pt x="120410" y="129611"/>
                  </a:lnTo>
                  <a:lnTo>
                    <a:pt x="106018" y="142613"/>
                  </a:lnTo>
                  <a:lnTo>
                    <a:pt x="97267" y="147718"/>
                  </a:lnTo>
                  <a:lnTo>
                    <a:pt x="78186" y="150271"/>
                  </a:lnTo>
                  <a:lnTo>
                    <a:pt x="68184" y="149313"/>
                  </a:lnTo>
                  <a:lnTo>
                    <a:pt x="62685" y="154525"/>
                  </a:lnTo>
                  <a:lnTo>
                    <a:pt x="59696" y="175913"/>
                  </a:lnTo>
                  <a:lnTo>
                    <a:pt x="65386" y="195557"/>
                  </a:lnTo>
                  <a:lnTo>
                    <a:pt x="93692" y="232822"/>
                  </a:lnTo>
                  <a:lnTo>
                    <a:pt x="139109" y="280249"/>
                  </a:lnTo>
                  <a:lnTo>
                    <a:pt x="153323" y="288331"/>
                  </a:lnTo>
                  <a:lnTo>
                    <a:pt x="174522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3617864" y="8281116"/>
              <a:ext cx="109225" cy="171294"/>
            </a:xfrm>
            <a:custGeom>
              <a:avLst/>
              <a:gdLst/>
              <a:ahLst/>
              <a:cxnLst/>
              <a:rect l="0" t="0" r="0" b="0"/>
              <a:pathLst>
                <a:path w="109225" h="171294">
                  <a:moveTo>
                    <a:pt x="24996" y="55480"/>
                  </a:moveTo>
                  <a:lnTo>
                    <a:pt x="41763" y="61069"/>
                  </a:lnTo>
                  <a:lnTo>
                    <a:pt x="74548" y="58956"/>
                  </a:lnTo>
                  <a:lnTo>
                    <a:pt x="94202" y="50786"/>
                  </a:lnTo>
                  <a:lnTo>
                    <a:pt x="102719" y="45331"/>
                  </a:lnTo>
                  <a:lnTo>
                    <a:pt x="107227" y="38185"/>
                  </a:lnTo>
                  <a:lnTo>
                    <a:pt x="109116" y="20887"/>
                  </a:lnTo>
                  <a:lnTo>
                    <a:pt x="104473" y="13700"/>
                  </a:lnTo>
                  <a:lnTo>
                    <a:pt x="86835" y="2596"/>
                  </a:lnTo>
                  <a:lnTo>
                    <a:pt x="66518" y="0"/>
                  </a:lnTo>
                  <a:lnTo>
                    <a:pt x="46959" y="3916"/>
                  </a:lnTo>
                  <a:lnTo>
                    <a:pt x="30468" y="13456"/>
                  </a:lnTo>
                  <a:lnTo>
                    <a:pt x="18459" y="28613"/>
                  </a:lnTo>
                  <a:lnTo>
                    <a:pt x="1218" y="66941"/>
                  </a:lnTo>
                  <a:lnTo>
                    <a:pt x="0" y="87480"/>
                  </a:lnTo>
                  <a:lnTo>
                    <a:pt x="4528" y="107137"/>
                  </a:lnTo>
                  <a:lnTo>
                    <a:pt x="26498" y="138819"/>
                  </a:lnTo>
                  <a:lnTo>
                    <a:pt x="40871" y="152181"/>
                  </a:lnTo>
                  <a:lnTo>
                    <a:pt x="58958" y="162019"/>
                  </a:lnTo>
                  <a:lnTo>
                    <a:pt x="109224" y="1712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3805081" y="8309950"/>
              <a:ext cx="111521" cy="159068"/>
            </a:xfrm>
            <a:custGeom>
              <a:avLst/>
              <a:gdLst/>
              <a:ahLst/>
              <a:cxnLst/>
              <a:rect l="0" t="0" r="0" b="0"/>
              <a:pathLst>
                <a:path w="111521" h="159068">
                  <a:moveTo>
                    <a:pt x="100991" y="5588"/>
                  </a:moveTo>
                  <a:lnTo>
                    <a:pt x="84224" y="0"/>
                  </a:lnTo>
                  <a:lnTo>
                    <a:pt x="66633" y="375"/>
                  </a:lnTo>
                  <a:lnTo>
                    <a:pt x="48286" y="5611"/>
                  </a:lnTo>
                  <a:lnTo>
                    <a:pt x="32333" y="15737"/>
                  </a:lnTo>
                  <a:lnTo>
                    <a:pt x="10198" y="45770"/>
                  </a:lnTo>
                  <a:lnTo>
                    <a:pt x="0" y="84305"/>
                  </a:lnTo>
                  <a:lnTo>
                    <a:pt x="2567" y="119769"/>
                  </a:lnTo>
                  <a:lnTo>
                    <a:pt x="13964" y="138614"/>
                  </a:lnTo>
                  <a:lnTo>
                    <a:pt x="21916" y="146915"/>
                  </a:lnTo>
                  <a:lnTo>
                    <a:pt x="43230" y="156137"/>
                  </a:lnTo>
                  <a:lnTo>
                    <a:pt x="67131" y="159067"/>
                  </a:lnTo>
                  <a:lnTo>
                    <a:pt x="111520" y="1529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4014650" y="8189197"/>
              <a:ext cx="38822" cy="305327"/>
            </a:xfrm>
            <a:custGeom>
              <a:avLst/>
              <a:gdLst/>
              <a:ahLst/>
              <a:cxnLst/>
              <a:rect l="0" t="0" r="0" b="0"/>
              <a:pathLst>
                <a:path w="38822" h="305327">
                  <a:moveTo>
                    <a:pt x="7236" y="0"/>
                  </a:moveTo>
                  <a:lnTo>
                    <a:pt x="0" y="27556"/>
                  </a:lnTo>
                  <a:lnTo>
                    <a:pt x="477" y="90017"/>
                  </a:lnTo>
                  <a:lnTo>
                    <a:pt x="5233" y="145995"/>
                  </a:lnTo>
                  <a:lnTo>
                    <a:pt x="9762" y="196505"/>
                  </a:lnTo>
                  <a:lnTo>
                    <a:pt x="21773" y="249905"/>
                  </a:lnTo>
                  <a:lnTo>
                    <a:pt x="38821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3927129" y="8283953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3" y="9065"/>
                  </a:lnTo>
                  <a:lnTo>
                    <a:pt x="97779" y="10239"/>
                  </a:lnTo>
                  <a:lnTo>
                    <a:pt x="45138" y="13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4119442" y="8369752"/>
              <a:ext cx="155129" cy="166886"/>
            </a:xfrm>
            <a:custGeom>
              <a:avLst/>
              <a:gdLst/>
              <a:ahLst/>
              <a:cxnLst/>
              <a:rect l="0" t="0" r="0" b="0"/>
              <a:pathLst>
                <a:path w="155129" h="166886">
                  <a:moveTo>
                    <a:pt x="81428" y="93185"/>
                  </a:moveTo>
                  <a:lnTo>
                    <a:pt x="87017" y="76417"/>
                  </a:lnTo>
                  <a:lnTo>
                    <a:pt x="84904" y="43633"/>
                  </a:lnTo>
                  <a:lnTo>
                    <a:pt x="71280" y="9872"/>
                  </a:lnTo>
                  <a:lnTo>
                    <a:pt x="64134" y="3719"/>
                  </a:lnTo>
                  <a:lnTo>
                    <a:pt x="55861" y="785"/>
                  </a:lnTo>
                  <a:lnTo>
                    <a:pt x="46836" y="0"/>
                  </a:lnTo>
                  <a:lnTo>
                    <a:pt x="38479" y="2986"/>
                  </a:lnTo>
                  <a:lnTo>
                    <a:pt x="22955" y="15662"/>
                  </a:lnTo>
                  <a:lnTo>
                    <a:pt x="6651" y="48118"/>
                  </a:lnTo>
                  <a:lnTo>
                    <a:pt x="0" y="87372"/>
                  </a:lnTo>
                  <a:lnTo>
                    <a:pt x="4684" y="108539"/>
                  </a:lnTo>
                  <a:lnTo>
                    <a:pt x="9208" y="117459"/>
                  </a:lnTo>
                  <a:lnTo>
                    <a:pt x="23594" y="130490"/>
                  </a:lnTo>
                  <a:lnTo>
                    <a:pt x="32344" y="135603"/>
                  </a:lnTo>
                  <a:lnTo>
                    <a:pt x="41686" y="136672"/>
                  </a:lnTo>
                  <a:lnTo>
                    <a:pt x="61426" y="131620"/>
                  </a:lnTo>
                  <a:lnTo>
                    <a:pt x="86680" y="115622"/>
                  </a:lnTo>
                  <a:lnTo>
                    <a:pt x="98580" y="99648"/>
                  </a:lnTo>
                  <a:lnTo>
                    <a:pt x="103391" y="90475"/>
                  </a:lnTo>
                  <a:lnTo>
                    <a:pt x="106599" y="89038"/>
                  </a:lnTo>
                  <a:lnTo>
                    <a:pt x="108737" y="92760"/>
                  </a:lnTo>
                  <a:lnTo>
                    <a:pt x="117758" y="126768"/>
                  </a:lnTo>
                  <a:lnTo>
                    <a:pt x="130330" y="143596"/>
                  </a:lnTo>
                  <a:lnTo>
                    <a:pt x="155128" y="1668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4264041" y="8378786"/>
              <a:ext cx="150751" cy="168380"/>
            </a:xfrm>
            <a:custGeom>
              <a:avLst/>
              <a:gdLst/>
              <a:ahLst/>
              <a:cxnLst/>
              <a:rect l="0" t="0" r="0" b="0"/>
              <a:pathLst>
                <a:path w="150751" h="168380">
                  <a:moveTo>
                    <a:pt x="0" y="52566"/>
                  </a:moveTo>
                  <a:lnTo>
                    <a:pt x="5589" y="114659"/>
                  </a:lnTo>
                  <a:lnTo>
                    <a:pt x="14654" y="147003"/>
                  </a:lnTo>
                  <a:lnTo>
                    <a:pt x="17958" y="149450"/>
                  </a:lnTo>
                  <a:lnTo>
                    <a:pt x="21331" y="146401"/>
                  </a:lnTo>
                  <a:lnTo>
                    <a:pt x="24749" y="139689"/>
                  </a:lnTo>
                  <a:lnTo>
                    <a:pt x="25428" y="122873"/>
                  </a:lnTo>
                  <a:lnTo>
                    <a:pt x="21921" y="72303"/>
                  </a:lnTo>
                  <a:lnTo>
                    <a:pt x="26902" y="34237"/>
                  </a:lnTo>
                  <a:lnTo>
                    <a:pt x="35743" y="14784"/>
                  </a:lnTo>
                  <a:lnTo>
                    <a:pt x="41376" y="6321"/>
                  </a:lnTo>
                  <a:lnTo>
                    <a:pt x="48641" y="1849"/>
                  </a:lnTo>
                  <a:lnTo>
                    <a:pt x="66072" y="0"/>
                  </a:lnTo>
                  <a:lnTo>
                    <a:pt x="74463" y="3484"/>
                  </a:lnTo>
                  <a:lnTo>
                    <a:pt x="97453" y="25155"/>
                  </a:lnTo>
                  <a:lnTo>
                    <a:pt x="133254" y="79762"/>
                  </a:lnTo>
                  <a:lnTo>
                    <a:pt x="148797" y="114437"/>
                  </a:lnTo>
                  <a:lnTo>
                    <a:pt x="150750" y="136216"/>
                  </a:lnTo>
                  <a:lnTo>
                    <a:pt x="147399" y="1683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4369326" y="8389401"/>
              <a:ext cx="197995" cy="331821"/>
            </a:xfrm>
            <a:custGeom>
              <a:avLst/>
              <a:gdLst/>
              <a:ahLst/>
              <a:cxnLst/>
              <a:rect l="0" t="0" r="0" b="0"/>
              <a:pathLst>
                <a:path w="197995" h="331821">
                  <a:moveTo>
                    <a:pt x="157927" y="84065"/>
                  </a:moveTo>
                  <a:lnTo>
                    <a:pt x="163993" y="50442"/>
                  </a:lnTo>
                  <a:lnTo>
                    <a:pt x="161403" y="25448"/>
                  </a:lnTo>
                  <a:lnTo>
                    <a:pt x="156735" y="15740"/>
                  </a:lnTo>
                  <a:lnTo>
                    <a:pt x="142190" y="1837"/>
                  </a:lnTo>
                  <a:lnTo>
                    <a:pt x="133397" y="0"/>
                  </a:lnTo>
                  <a:lnTo>
                    <a:pt x="114270" y="4199"/>
                  </a:lnTo>
                  <a:lnTo>
                    <a:pt x="89360" y="19717"/>
                  </a:lnTo>
                  <a:lnTo>
                    <a:pt x="77540" y="35579"/>
                  </a:lnTo>
                  <a:lnTo>
                    <a:pt x="69557" y="55497"/>
                  </a:lnTo>
                  <a:lnTo>
                    <a:pt x="66233" y="91848"/>
                  </a:lnTo>
                  <a:lnTo>
                    <a:pt x="69601" y="114430"/>
                  </a:lnTo>
                  <a:lnTo>
                    <a:pt x="74477" y="123025"/>
                  </a:lnTo>
                  <a:lnTo>
                    <a:pt x="89253" y="135696"/>
                  </a:lnTo>
                  <a:lnTo>
                    <a:pt x="98106" y="137203"/>
                  </a:lnTo>
                  <a:lnTo>
                    <a:pt x="117302" y="132639"/>
                  </a:lnTo>
                  <a:lnTo>
                    <a:pt x="142251" y="116914"/>
                  </a:lnTo>
                  <a:lnTo>
                    <a:pt x="154080" y="101004"/>
                  </a:lnTo>
                  <a:lnTo>
                    <a:pt x="158872" y="91848"/>
                  </a:lnTo>
                  <a:lnTo>
                    <a:pt x="162066" y="90424"/>
                  </a:lnTo>
                  <a:lnTo>
                    <a:pt x="164196" y="94153"/>
                  </a:lnTo>
                  <a:lnTo>
                    <a:pt x="176301" y="147612"/>
                  </a:lnTo>
                  <a:lnTo>
                    <a:pt x="189676" y="205629"/>
                  </a:lnTo>
                  <a:lnTo>
                    <a:pt x="197994" y="257166"/>
                  </a:lnTo>
                  <a:lnTo>
                    <a:pt x="193846" y="292892"/>
                  </a:lnTo>
                  <a:lnTo>
                    <a:pt x="185200" y="311798"/>
                  </a:lnTo>
                  <a:lnTo>
                    <a:pt x="179618" y="320115"/>
                  </a:lnTo>
                  <a:lnTo>
                    <a:pt x="171218" y="325660"/>
                  </a:lnTo>
                  <a:lnTo>
                    <a:pt x="149407" y="331820"/>
                  </a:lnTo>
                  <a:lnTo>
                    <a:pt x="110819" y="329700"/>
                  </a:lnTo>
                  <a:lnTo>
                    <a:pt x="50252" y="310012"/>
                  </a:lnTo>
                  <a:lnTo>
                    <a:pt x="0" y="3051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4622010" y="8231311"/>
              <a:ext cx="189514" cy="336912"/>
            </a:xfrm>
            <a:custGeom>
              <a:avLst/>
              <a:gdLst/>
              <a:ahLst/>
              <a:cxnLst/>
              <a:rect l="0" t="0" r="0" b="0"/>
              <a:pathLst>
                <a:path w="189514" h="336912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1170" y="156124"/>
                  </a:lnTo>
                  <a:lnTo>
                    <a:pt x="8333" y="211253"/>
                  </a:lnTo>
                  <a:lnTo>
                    <a:pt x="15684" y="261268"/>
                  </a:lnTo>
                  <a:lnTo>
                    <a:pt x="18645" y="265426"/>
                  </a:lnTo>
                  <a:lnTo>
                    <a:pt x="21789" y="264688"/>
                  </a:lnTo>
                  <a:lnTo>
                    <a:pt x="40829" y="243876"/>
                  </a:lnTo>
                  <a:lnTo>
                    <a:pt x="65910" y="229667"/>
                  </a:lnTo>
                  <a:lnTo>
                    <a:pt x="121388" y="207654"/>
                  </a:lnTo>
                  <a:lnTo>
                    <a:pt x="153439" y="181918"/>
                  </a:lnTo>
                  <a:lnTo>
                    <a:pt x="157275" y="173920"/>
                  </a:lnTo>
                  <a:lnTo>
                    <a:pt x="158417" y="155677"/>
                  </a:lnTo>
                  <a:lnTo>
                    <a:pt x="154744" y="148238"/>
                  </a:lnTo>
                  <a:lnTo>
                    <a:pt x="141305" y="136853"/>
                  </a:lnTo>
                  <a:lnTo>
                    <a:pt x="133978" y="135689"/>
                  </a:lnTo>
                  <a:lnTo>
                    <a:pt x="126753" y="137253"/>
                  </a:lnTo>
                  <a:lnTo>
                    <a:pt x="105407" y="150632"/>
                  </a:lnTo>
                  <a:lnTo>
                    <a:pt x="77233" y="181702"/>
                  </a:lnTo>
                  <a:lnTo>
                    <a:pt x="69421" y="204369"/>
                  </a:lnTo>
                  <a:lnTo>
                    <a:pt x="67118" y="230040"/>
                  </a:lnTo>
                  <a:lnTo>
                    <a:pt x="69995" y="257048"/>
                  </a:lnTo>
                  <a:lnTo>
                    <a:pt x="78292" y="278410"/>
                  </a:lnTo>
                  <a:lnTo>
                    <a:pt x="102683" y="311188"/>
                  </a:lnTo>
                  <a:lnTo>
                    <a:pt x="128691" y="327470"/>
                  </a:lnTo>
                  <a:lnTo>
                    <a:pt x="189513" y="3369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1" name="Freeform 210"/>
          <p:cNvSpPr/>
          <p:nvPr/>
        </p:nvSpPr>
        <p:spPr>
          <a:xfrm>
            <a:off x="3173390" y="8097397"/>
            <a:ext cx="1830067" cy="620854"/>
          </a:xfrm>
          <a:custGeom>
            <a:avLst/>
            <a:gdLst/>
            <a:ahLst/>
            <a:cxnLst/>
            <a:rect l="0" t="0" r="0" b="0"/>
            <a:pathLst>
              <a:path w="1830067" h="620854">
                <a:moveTo>
                  <a:pt x="806382" y="41789"/>
                </a:moveTo>
                <a:lnTo>
                  <a:pt x="751337" y="23830"/>
                </a:lnTo>
                <a:lnTo>
                  <a:pt x="696809" y="13242"/>
                </a:lnTo>
                <a:lnTo>
                  <a:pt x="641238" y="5214"/>
                </a:lnTo>
                <a:lnTo>
                  <a:pt x="578485" y="769"/>
                </a:lnTo>
                <a:lnTo>
                  <a:pt x="522438" y="0"/>
                </a:lnTo>
                <a:lnTo>
                  <a:pt x="472816" y="942"/>
                </a:lnTo>
                <a:lnTo>
                  <a:pt x="414699" y="6939"/>
                </a:lnTo>
                <a:lnTo>
                  <a:pt x="356535" y="10406"/>
                </a:lnTo>
                <a:lnTo>
                  <a:pt x="303662" y="21465"/>
                </a:lnTo>
                <a:lnTo>
                  <a:pt x="246381" y="39546"/>
                </a:lnTo>
                <a:lnTo>
                  <a:pt x="189660" y="60670"/>
                </a:lnTo>
                <a:lnTo>
                  <a:pt x="158056" y="75849"/>
                </a:lnTo>
                <a:lnTo>
                  <a:pt x="95224" y="124039"/>
                </a:lnTo>
                <a:lnTo>
                  <a:pt x="48743" y="170427"/>
                </a:lnTo>
                <a:lnTo>
                  <a:pt x="17519" y="221920"/>
                </a:lnTo>
                <a:lnTo>
                  <a:pt x="5390" y="250529"/>
                </a:lnTo>
                <a:lnTo>
                  <a:pt x="0" y="282741"/>
                </a:lnTo>
                <a:lnTo>
                  <a:pt x="3843" y="310316"/>
                </a:lnTo>
                <a:lnTo>
                  <a:pt x="25374" y="356614"/>
                </a:lnTo>
                <a:lnTo>
                  <a:pt x="66019" y="406071"/>
                </a:lnTo>
                <a:lnTo>
                  <a:pt x="128247" y="448829"/>
                </a:lnTo>
                <a:lnTo>
                  <a:pt x="179419" y="480858"/>
                </a:lnTo>
                <a:lnTo>
                  <a:pt x="239421" y="502292"/>
                </a:lnTo>
                <a:lnTo>
                  <a:pt x="287184" y="520345"/>
                </a:lnTo>
                <a:lnTo>
                  <a:pt x="344099" y="539343"/>
                </a:lnTo>
                <a:lnTo>
                  <a:pt x="399698" y="552900"/>
                </a:lnTo>
                <a:lnTo>
                  <a:pt x="460105" y="564327"/>
                </a:lnTo>
                <a:lnTo>
                  <a:pt x="522457" y="573951"/>
                </a:lnTo>
                <a:lnTo>
                  <a:pt x="583046" y="578493"/>
                </a:lnTo>
                <a:lnTo>
                  <a:pt x="634013" y="586727"/>
                </a:lnTo>
                <a:lnTo>
                  <a:pt x="690189" y="595407"/>
                </a:lnTo>
                <a:lnTo>
                  <a:pt x="752278" y="598931"/>
                </a:lnTo>
                <a:lnTo>
                  <a:pt x="809602" y="605217"/>
                </a:lnTo>
                <a:lnTo>
                  <a:pt x="868687" y="608814"/>
                </a:lnTo>
                <a:lnTo>
                  <a:pt x="921289" y="609880"/>
                </a:lnTo>
                <a:lnTo>
                  <a:pt x="983278" y="610195"/>
                </a:lnTo>
                <a:lnTo>
                  <a:pt x="1045135" y="617537"/>
                </a:lnTo>
                <a:lnTo>
                  <a:pt x="1090683" y="619873"/>
                </a:lnTo>
                <a:lnTo>
                  <a:pt x="1150972" y="620565"/>
                </a:lnTo>
                <a:lnTo>
                  <a:pt x="1203540" y="620770"/>
                </a:lnTo>
                <a:lnTo>
                  <a:pt x="1246499" y="620818"/>
                </a:lnTo>
                <a:lnTo>
                  <a:pt x="1292888" y="620839"/>
                </a:lnTo>
                <a:lnTo>
                  <a:pt x="1340801" y="620849"/>
                </a:lnTo>
                <a:lnTo>
                  <a:pt x="1389392" y="620853"/>
                </a:lnTo>
                <a:lnTo>
                  <a:pt x="1435165" y="617736"/>
                </a:lnTo>
                <a:lnTo>
                  <a:pt x="1478905" y="612451"/>
                </a:lnTo>
                <a:lnTo>
                  <a:pt x="1521742" y="606202"/>
                </a:lnTo>
                <a:lnTo>
                  <a:pt x="1564177" y="599526"/>
                </a:lnTo>
                <a:lnTo>
                  <a:pt x="1627528" y="589189"/>
                </a:lnTo>
                <a:lnTo>
                  <a:pt x="1687633" y="575599"/>
                </a:lnTo>
                <a:lnTo>
                  <a:pt x="1739367" y="556754"/>
                </a:lnTo>
                <a:lnTo>
                  <a:pt x="1781212" y="533233"/>
                </a:lnTo>
                <a:lnTo>
                  <a:pt x="1802329" y="514062"/>
                </a:lnTo>
                <a:lnTo>
                  <a:pt x="1825418" y="473159"/>
                </a:lnTo>
                <a:lnTo>
                  <a:pt x="1829670" y="462730"/>
                </a:lnTo>
                <a:lnTo>
                  <a:pt x="1830066" y="420106"/>
                </a:lnTo>
                <a:lnTo>
                  <a:pt x="1818549" y="364046"/>
                </a:lnTo>
                <a:lnTo>
                  <a:pt x="1800254" y="334844"/>
                </a:lnTo>
                <a:lnTo>
                  <a:pt x="1753112" y="289305"/>
                </a:lnTo>
                <a:lnTo>
                  <a:pt x="1698366" y="252508"/>
                </a:lnTo>
                <a:lnTo>
                  <a:pt x="1637721" y="214292"/>
                </a:lnTo>
                <a:lnTo>
                  <a:pt x="1579847" y="181778"/>
                </a:lnTo>
                <a:lnTo>
                  <a:pt x="1522963" y="158475"/>
                </a:lnTo>
                <a:lnTo>
                  <a:pt x="1461356" y="140170"/>
                </a:lnTo>
                <a:lnTo>
                  <a:pt x="1406249" y="126039"/>
                </a:lnTo>
                <a:lnTo>
                  <a:pt x="1344714" y="111984"/>
                </a:lnTo>
                <a:lnTo>
                  <a:pt x="1290705" y="97942"/>
                </a:lnTo>
                <a:lnTo>
                  <a:pt x="1229257" y="83903"/>
                </a:lnTo>
                <a:lnTo>
                  <a:pt x="1171712" y="75454"/>
                </a:lnTo>
                <a:lnTo>
                  <a:pt x="1115285" y="66550"/>
                </a:lnTo>
                <a:lnTo>
                  <a:pt x="1059079" y="60458"/>
                </a:lnTo>
                <a:lnTo>
                  <a:pt x="1002916" y="53926"/>
                </a:lnTo>
                <a:lnTo>
                  <a:pt x="945593" y="45400"/>
                </a:lnTo>
                <a:lnTo>
                  <a:pt x="882277" y="42503"/>
                </a:lnTo>
                <a:lnTo>
                  <a:pt x="826140" y="42001"/>
                </a:lnTo>
                <a:lnTo>
                  <a:pt x="780068" y="41883"/>
                </a:lnTo>
                <a:lnTo>
                  <a:pt x="718429" y="41808"/>
                </a:lnTo>
                <a:lnTo>
                  <a:pt x="701097" y="4178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908134" y="7785574"/>
            <a:ext cx="534271" cy="961634"/>
          </a:xfrm>
          <a:custGeom>
            <a:avLst/>
            <a:gdLst/>
            <a:ahLst/>
            <a:cxnLst/>
            <a:rect l="0" t="0" r="0" b="0"/>
            <a:pathLst>
              <a:path w="534271" h="961634">
                <a:moveTo>
                  <a:pt x="0" y="0"/>
                </a:moveTo>
                <a:lnTo>
                  <a:pt x="17204" y="20901"/>
                </a:lnTo>
                <a:lnTo>
                  <a:pt x="64756" y="80207"/>
                </a:lnTo>
                <a:lnTo>
                  <a:pt x="116797" y="140670"/>
                </a:lnTo>
                <a:lnTo>
                  <a:pt x="166255" y="193087"/>
                </a:lnTo>
                <a:lnTo>
                  <a:pt x="215359" y="254032"/>
                </a:lnTo>
                <a:lnTo>
                  <a:pt x="260260" y="316082"/>
                </a:lnTo>
                <a:lnTo>
                  <a:pt x="305739" y="375791"/>
                </a:lnTo>
                <a:lnTo>
                  <a:pt x="347288" y="435486"/>
                </a:lnTo>
                <a:lnTo>
                  <a:pt x="383232" y="491209"/>
                </a:lnTo>
                <a:lnTo>
                  <a:pt x="416399" y="551316"/>
                </a:lnTo>
                <a:lnTo>
                  <a:pt x="448123" y="614218"/>
                </a:lnTo>
                <a:lnTo>
                  <a:pt x="473504" y="675171"/>
                </a:lnTo>
                <a:lnTo>
                  <a:pt x="498105" y="729717"/>
                </a:lnTo>
                <a:lnTo>
                  <a:pt x="509882" y="775183"/>
                </a:lnTo>
                <a:lnTo>
                  <a:pt x="521180" y="834308"/>
                </a:lnTo>
                <a:lnTo>
                  <a:pt x="532315" y="893393"/>
                </a:lnTo>
                <a:lnTo>
                  <a:pt x="534012" y="949412"/>
                </a:lnTo>
                <a:lnTo>
                  <a:pt x="534270" y="96163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2"/>
          <p:cNvSpPr/>
          <p:nvPr/>
        </p:nvSpPr>
        <p:spPr>
          <a:xfrm>
            <a:off x="2158342" y="7464925"/>
            <a:ext cx="1316063" cy="1461267"/>
          </a:xfrm>
          <a:custGeom>
            <a:avLst/>
            <a:gdLst/>
            <a:ahLst/>
            <a:cxnLst/>
            <a:rect l="0" t="0" r="0" b="0"/>
            <a:pathLst>
              <a:path w="1316063" h="1461267">
                <a:moveTo>
                  <a:pt x="1316062" y="8334"/>
                </a:moveTo>
                <a:lnTo>
                  <a:pt x="1278584" y="0"/>
                </a:lnTo>
                <a:lnTo>
                  <a:pt x="1243736" y="1575"/>
                </a:lnTo>
                <a:lnTo>
                  <a:pt x="1182665" y="8614"/>
                </a:lnTo>
                <a:lnTo>
                  <a:pt x="1127007" y="22871"/>
                </a:lnTo>
                <a:lnTo>
                  <a:pt x="1072483" y="52537"/>
                </a:lnTo>
                <a:lnTo>
                  <a:pt x="1010610" y="83955"/>
                </a:lnTo>
                <a:lnTo>
                  <a:pt x="969529" y="114334"/>
                </a:lnTo>
                <a:lnTo>
                  <a:pt x="932476" y="147638"/>
                </a:lnTo>
                <a:lnTo>
                  <a:pt x="881870" y="181283"/>
                </a:lnTo>
                <a:lnTo>
                  <a:pt x="824770" y="236490"/>
                </a:lnTo>
                <a:lnTo>
                  <a:pt x="776771" y="286756"/>
                </a:lnTo>
                <a:lnTo>
                  <a:pt x="744208" y="345657"/>
                </a:lnTo>
                <a:lnTo>
                  <a:pt x="717855" y="397943"/>
                </a:lnTo>
                <a:lnTo>
                  <a:pt x="684142" y="458871"/>
                </a:lnTo>
                <a:lnTo>
                  <a:pt x="649229" y="520649"/>
                </a:lnTo>
                <a:lnTo>
                  <a:pt x="619748" y="576401"/>
                </a:lnTo>
                <a:lnTo>
                  <a:pt x="600397" y="629453"/>
                </a:lnTo>
                <a:lnTo>
                  <a:pt x="575377" y="683320"/>
                </a:lnTo>
                <a:lnTo>
                  <a:pt x="549350" y="743864"/>
                </a:lnTo>
                <a:lnTo>
                  <a:pt x="524013" y="797779"/>
                </a:lnTo>
                <a:lnTo>
                  <a:pt x="498247" y="851758"/>
                </a:lnTo>
                <a:lnTo>
                  <a:pt x="471877" y="912318"/>
                </a:lnTo>
                <a:lnTo>
                  <a:pt x="444603" y="969353"/>
                </a:lnTo>
                <a:lnTo>
                  <a:pt x="417730" y="1028597"/>
                </a:lnTo>
                <a:lnTo>
                  <a:pt x="391459" y="1082109"/>
                </a:lnTo>
                <a:lnTo>
                  <a:pt x="350809" y="1145400"/>
                </a:lnTo>
                <a:lnTo>
                  <a:pt x="315836" y="1203266"/>
                </a:lnTo>
                <a:lnTo>
                  <a:pt x="270619" y="1250229"/>
                </a:lnTo>
                <a:lnTo>
                  <a:pt x="213415" y="1301103"/>
                </a:lnTo>
                <a:lnTo>
                  <a:pt x="152538" y="1352341"/>
                </a:lnTo>
                <a:lnTo>
                  <a:pt x="93465" y="1401598"/>
                </a:lnTo>
                <a:lnTo>
                  <a:pt x="38708" y="1442548"/>
                </a:lnTo>
                <a:lnTo>
                  <a:pt x="0" y="146126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6" name="Group 215"/>
          <p:cNvGrpSpPr/>
          <p:nvPr/>
        </p:nvGrpSpPr>
        <p:grpSpPr>
          <a:xfrm>
            <a:off x="1384172" y="8641922"/>
            <a:ext cx="879455" cy="349331"/>
            <a:chOff x="1384172" y="8641922"/>
            <a:chExt cx="879455" cy="349331"/>
          </a:xfrm>
        </p:grpSpPr>
        <p:sp>
          <p:nvSpPr>
            <p:cNvPr id="214" name="Freeform 213"/>
            <p:cNvSpPr/>
            <p:nvPr/>
          </p:nvSpPr>
          <p:spPr>
            <a:xfrm>
              <a:off x="1384172" y="8641922"/>
              <a:ext cx="142461" cy="216102"/>
            </a:xfrm>
            <a:custGeom>
              <a:avLst/>
              <a:gdLst/>
              <a:ahLst/>
              <a:cxnLst/>
              <a:rect l="0" t="0" r="0" b="0"/>
              <a:pathLst>
                <a:path w="142461" h="216102">
                  <a:moveTo>
                    <a:pt x="5589" y="105285"/>
                  </a:moveTo>
                  <a:lnTo>
                    <a:pt x="0" y="122053"/>
                  </a:lnTo>
                  <a:lnTo>
                    <a:pt x="376" y="139643"/>
                  </a:lnTo>
                  <a:lnTo>
                    <a:pt x="5612" y="159160"/>
                  </a:lnTo>
                  <a:lnTo>
                    <a:pt x="34592" y="210732"/>
                  </a:lnTo>
                  <a:lnTo>
                    <a:pt x="41302" y="215358"/>
                  </a:lnTo>
                  <a:lnTo>
                    <a:pt x="48115" y="216101"/>
                  </a:lnTo>
                  <a:lnTo>
                    <a:pt x="54997" y="214258"/>
                  </a:lnTo>
                  <a:lnTo>
                    <a:pt x="60755" y="209519"/>
                  </a:lnTo>
                  <a:lnTo>
                    <a:pt x="70271" y="194895"/>
                  </a:lnTo>
                  <a:lnTo>
                    <a:pt x="89554" y="138388"/>
                  </a:lnTo>
                  <a:lnTo>
                    <a:pt x="97889" y="117658"/>
                  </a:lnTo>
                  <a:lnTo>
                    <a:pt x="119184" y="79046"/>
                  </a:lnTo>
                  <a:lnTo>
                    <a:pt x="139145" y="17237"/>
                  </a:lnTo>
                  <a:lnTo>
                    <a:pt x="1424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2135094" y="8820906"/>
              <a:ext cx="128533" cy="170347"/>
            </a:xfrm>
            <a:custGeom>
              <a:avLst/>
              <a:gdLst/>
              <a:ahLst/>
              <a:cxnLst/>
              <a:rect l="0" t="0" r="0" b="0"/>
              <a:pathLst>
                <a:path w="128533" h="170347">
                  <a:moveTo>
                    <a:pt x="44305" y="0"/>
                  </a:moveTo>
                  <a:lnTo>
                    <a:pt x="35971" y="37478"/>
                  </a:lnTo>
                  <a:lnTo>
                    <a:pt x="28621" y="83313"/>
                  </a:lnTo>
                  <a:lnTo>
                    <a:pt x="4169" y="136751"/>
                  </a:lnTo>
                  <a:lnTo>
                    <a:pt x="0" y="147319"/>
                  </a:lnTo>
                  <a:lnTo>
                    <a:pt x="730" y="155535"/>
                  </a:lnTo>
                  <a:lnTo>
                    <a:pt x="4727" y="162182"/>
                  </a:lnTo>
                  <a:lnTo>
                    <a:pt x="10900" y="167782"/>
                  </a:lnTo>
                  <a:lnTo>
                    <a:pt x="18526" y="170346"/>
                  </a:lnTo>
                  <a:lnTo>
                    <a:pt x="71715" y="168936"/>
                  </a:lnTo>
                  <a:lnTo>
                    <a:pt x="128532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4" name="Group 223"/>
          <p:cNvGrpSpPr/>
          <p:nvPr/>
        </p:nvGrpSpPr>
        <p:grpSpPr>
          <a:xfrm>
            <a:off x="896867" y="8884131"/>
            <a:ext cx="1963937" cy="648163"/>
            <a:chOff x="896867" y="8884131"/>
            <a:chExt cx="1963937" cy="648163"/>
          </a:xfrm>
        </p:grpSpPr>
        <p:sp>
          <p:nvSpPr>
            <p:cNvPr id="217" name="Freeform 216"/>
            <p:cNvSpPr/>
            <p:nvPr/>
          </p:nvSpPr>
          <p:spPr>
            <a:xfrm>
              <a:off x="1102340" y="8922856"/>
              <a:ext cx="335097" cy="369886"/>
            </a:xfrm>
            <a:custGeom>
              <a:avLst/>
              <a:gdLst/>
              <a:ahLst/>
              <a:cxnLst/>
              <a:rect l="0" t="0" r="0" b="0"/>
              <a:pathLst>
                <a:path w="335097" h="369886">
                  <a:moveTo>
                    <a:pt x="234779" y="55978"/>
                  </a:moveTo>
                  <a:lnTo>
                    <a:pt x="223600" y="39210"/>
                  </a:lnTo>
                  <a:lnTo>
                    <a:pt x="194292" y="17605"/>
                  </a:lnTo>
                  <a:lnTo>
                    <a:pt x="161561" y="1974"/>
                  </a:lnTo>
                  <a:lnTo>
                    <a:pt x="137117" y="0"/>
                  </a:lnTo>
                  <a:lnTo>
                    <a:pt x="77707" y="8266"/>
                  </a:lnTo>
                  <a:lnTo>
                    <a:pt x="53445" y="17615"/>
                  </a:lnTo>
                  <a:lnTo>
                    <a:pt x="18805" y="42681"/>
                  </a:lnTo>
                  <a:lnTo>
                    <a:pt x="2201" y="68806"/>
                  </a:lnTo>
                  <a:lnTo>
                    <a:pt x="0" y="88585"/>
                  </a:lnTo>
                  <a:lnTo>
                    <a:pt x="4090" y="107905"/>
                  </a:lnTo>
                  <a:lnTo>
                    <a:pt x="25781" y="139372"/>
                  </a:lnTo>
                  <a:lnTo>
                    <a:pt x="40115" y="152703"/>
                  </a:lnTo>
                  <a:lnTo>
                    <a:pt x="88088" y="174635"/>
                  </a:lnTo>
                  <a:lnTo>
                    <a:pt x="139209" y="180802"/>
                  </a:lnTo>
                  <a:lnTo>
                    <a:pt x="201300" y="182020"/>
                  </a:lnTo>
                  <a:lnTo>
                    <a:pt x="230428" y="184526"/>
                  </a:lnTo>
                  <a:lnTo>
                    <a:pt x="284135" y="205200"/>
                  </a:lnTo>
                  <a:lnTo>
                    <a:pt x="305848" y="220564"/>
                  </a:lnTo>
                  <a:lnTo>
                    <a:pt x="323297" y="242992"/>
                  </a:lnTo>
                  <a:lnTo>
                    <a:pt x="332612" y="268557"/>
                  </a:lnTo>
                  <a:lnTo>
                    <a:pt x="335096" y="281925"/>
                  </a:lnTo>
                  <a:lnTo>
                    <a:pt x="331617" y="306138"/>
                  </a:lnTo>
                  <a:lnTo>
                    <a:pt x="321102" y="327428"/>
                  </a:lnTo>
                  <a:lnTo>
                    <a:pt x="304730" y="344688"/>
                  </a:lnTo>
                  <a:lnTo>
                    <a:pt x="270193" y="361970"/>
                  </a:lnTo>
                  <a:lnTo>
                    <a:pt x="216601" y="369885"/>
                  </a:lnTo>
                  <a:lnTo>
                    <a:pt x="160955" y="368328"/>
                  </a:lnTo>
                  <a:lnTo>
                    <a:pt x="104903" y="351514"/>
                  </a:lnTo>
                  <a:lnTo>
                    <a:pt x="45266" y="3191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1531461" y="9142886"/>
              <a:ext cx="321555" cy="328467"/>
            </a:xfrm>
            <a:custGeom>
              <a:avLst/>
              <a:gdLst/>
              <a:ahLst/>
              <a:cxnLst/>
              <a:rect l="0" t="0" r="0" b="0"/>
              <a:pathLst>
                <a:path w="321555" h="328467">
                  <a:moveTo>
                    <a:pt x="121513" y="67575"/>
                  </a:moveTo>
                  <a:lnTo>
                    <a:pt x="106940" y="24883"/>
                  </a:lnTo>
                  <a:lnTo>
                    <a:pt x="101269" y="14548"/>
                  </a:lnTo>
                  <a:lnTo>
                    <a:pt x="92809" y="7657"/>
                  </a:lnTo>
                  <a:lnTo>
                    <a:pt x="70931" y="0"/>
                  </a:lnTo>
                  <a:lnTo>
                    <a:pt x="48729" y="2837"/>
                  </a:lnTo>
                  <a:lnTo>
                    <a:pt x="28333" y="13066"/>
                  </a:lnTo>
                  <a:lnTo>
                    <a:pt x="11469" y="29311"/>
                  </a:lnTo>
                  <a:lnTo>
                    <a:pt x="2415" y="51348"/>
                  </a:lnTo>
                  <a:lnTo>
                    <a:pt x="0" y="63776"/>
                  </a:lnTo>
                  <a:lnTo>
                    <a:pt x="3556" y="86944"/>
                  </a:lnTo>
                  <a:lnTo>
                    <a:pt x="18712" y="116598"/>
                  </a:lnTo>
                  <a:lnTo>
                    <a:pt x="41140" y="140202"/>
                  </a:lnTo>
                  <a:lnTo>
                    <a:pt x="50384" y="147578"/>
                  </a:lnTo>
                  <a:lnTo>
                    <a:pt x="60055" y="150156"/>
                  </a:lnTo>
                  <a:lnTo>
                    <a:pt x="80160" y="146781"/>
                  </a:lnTo>
                  <a:lnTo>
                    <a:pt x="105621" y="131728"/>
                  </a:lnTo>
                  <a:lnTo>
                    <a:pt x="127982" y="106861"/>
                  </a:lnTo>
                  <a:lnTo>
                    <a:pt x="135184" y="103124"/>
                  </a:lnTo>
                  <a:lnTo>
                    <a:pt x="142325" y="102972"/>
                  </a:lnTo>
                  <a:lnTo>
                    <a:pt x="149426" y="105212"/>
                  </a:lnTo>
                  <a:lnTo>
                    <a:pt x="152990" y="110213"/>
                  </a:lnTo>
                  <a:lnTo>
                    <a:pt x="160478" y="171708"/>
                  </a:lnTo>
                  <a:lnTo>
                    <a:pt x="163005" y="225968"/>
                  </a:lnTo>
                  <a:lnTo>
                    <a:pt x="163504" y="281747"/>
                  </a:lnTo>
                  <a:lnTo>
                    <a:pt x="157537" y="328466"/>
                  </a:lnTo>
                  <a:lnTo>
                    <a:pt x="180919" y="287945"/>
                  </a:lnTo>
                  <a:lnTo>
                    <a:pt x="220725" y="257637"/>
                  </a:lnTo>
                  <a:lnTo>
                    <a:pt x="273301" y="234710"/>
                  </a:lnTo>
                  <a:lnTo>
                    <a:pt x="321554" y="2255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1801832" y="9147290"/>
              <a:ext cx="161588" cy="174046"/>
            </a:xfrm>
            <a:custGeom>
              <a:avLst/>
              <a:gdLst/>
              <a:ahLst/>
              <a:cxnLst/>
              <a:rect l="0" t="0" r="0" b="0"/>
              <a:pathLst>
                <a:path w="161588" h="174046">
                  <a:moveTo>
                    <a:pt x="9069" y="0"/>
                  </a:moveTo>
                  <a:lnTo>
                    <a:pt x="4" y="58617"/>
                  </a:lnTo>
                  <a:lnTo>
                    <a:pt x="0" y="111621"/>
                  </a:lnTo>
                  <a:lnTo>
                    <a:pt x="8202" y="144987"/>
                  </a:lnTo>
                  <a:lnTo>
                    <a:pt x="18822" y="162315"/>
                  </a:lnTo>
                  <a:lnTo>
                    <a:pt x="27269" y="167872"/>
                  </a:lnTo>
                  <a:lnTo>
                    <a:pt x="49134" y="174045"/>
                  </a:lnTo>
                  <a:lnTo>
                    <a:pt x="82161" y="171931"/>
                  </a:lnTo>
                  <a:lnTo>
                    <a:pt x="103556" y="160641"/>
                  </a:lnTo>
                  <a:lnTo>
                    <a:pt x="132211" y="134555"/>
                  </a:lnTo>
                  <a:lnTo>
                    <a:pt x="140297" y="124798"/>
                  </a:lnTo>
                  <a:lnTo>
                    <a:pt x="149281" y="101479"/>
                  </a:lnTo>
                  <a:lnTo>
                    <a:pt x="161587" y="42999"/>
                  </a:lnTo>
                  <a:lnTo>
                    <a:pt x="15646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2025559" y="9179111"/>
              <a:ext cx="217012" cy="178637"/>
            </a:xfrm>
            <a:custGeom>
              <a:avLst/>
              <a:gdLst/>
              <a:ahLst/>
              <a:cxnLst/>
              <a:rect l="0" t="0" r="0" b="0"/>
              <a:pathLst>
                <a:path w="217012" h="178637">
                  <a:moveTo>
                    <a:pt x="80140" y="94521"/>
                  </a:moveTo>
                  <a:lnTo>
                    <a:pt x="94611" y="60899"/>
                  </a:lnTo>
                  <a:lnTo>
                    <a:pt x="98270" y="35904"/>
                  </a:lnTo>
                  <a:lnTo>
                    <a:pt x="93657" y="15437"/>
                  </a:lnTo>
                  <a:lnTo>
                    <a:pt x="89151" y="6703"/>
                  </a:lnTo>
                  <a:lnTo>
                    <a:pt x="81468" y="2051"/>
                  </a:lnTo>
                  <a:lnTo>
                    <a:pt x="60453" y="0"/>
                  </a:lnTo>
                  <a:lnTo>
                    <a:pt x="41755" y="6108"/>
                  </a:lnTo>
                  <a:lnTo>
                    <a:pt x="10687" y="29094"/>
                  </a:lnTo>
                  <a:lnTo>
                    <a:pt x="2479" y="48675"/>
                  </a:lnTo>
                  <a:lnTo>
                    <a:pt x="0" y="74145"/>
                  </a:lnTo>
                  <a:lnTo>
                    <a:pt x="6352" y="119029"/>
                  </a:lnTo>
                  <a:lnTo>
                    <a:pt x="22532" y="154425"/>
                  </a:lnTo>
                  <a:lnTo>
                    <a:pt x="35429" y="172228"/>
                  </a:lnTo>
                  <a:lnTo>
                    <a:pt x="44484" y="176741"/>
                  </a:lnTo>
                  <a:lnTo>
                    <a:pt x="67022" y="178636"/>
                  </a:lnTo>
                  <a:lnTo>
                    <a:pt x="77244" y="173994"/>
                  </a:lnTo>
                  <a:lnTo>
                    <a:pt x="94841" y="156359"/>
                  </a:lnTo>
                  <a:lnTo>
                    <a:pt x="112312" y="125711"/>
                  </a:lnTo>
                  <a:lnTo>
                    <a:pt x="121460" y="84867"/>
                  </a:lnTo>
                  <a:lnTo>
                    <a:pt x="124064" y="86915"/>
                  </a:lnTo>
                  <a:lnTo>
                    <a:pt x="136439" y="105915"/>
                  </a:lnTo>
                  <a:lnTo>
                    <a:pt x="161581" y="133297"/>
                  </a:lnTo>
                  <a:lnTo>
                    <a:pt x="187719" y="148645"/>
                  </a:lnTo>
                  <a:lnTo>
                    <a:pt x="217011" y="1576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2284683" y="9189404"/>
              <a:ext cx="105287" cy="165815"/>
            </a:xfrm>
            <a:custGeom>
              <a:avLst/>
              <a:gdLst/>
              <a:ahLst/>
              <a:cxnLst/>
              <a:rect l="0" t="0" r="0" b="0"/>
              <a:pathLst>
                <a:path w="105287" h="165815">
                  <a:moveTo>
                    <a:pt x="0" y="73700"/>
                  </a:moveTo>
                  <a:lnTo>
                    <a:pt x="19129" y="126404"/>
                  </a:lnTo>
                  <a:lnTo>
                    <a:pt x="49804" y="164493"/>
                  </a:lnTo>
                  <a:lnTo>
                    <a:pt x="53090" y="165814"/>
                  </a:lnTo>
                  <a:lnTo>
                    <a:pt x="54111" y="163185"/>
                  </a:lnTo>
                  <a:lnTo>
                    <a:pt x="53621" y="157923"/>
                  </a:lnTo>
                  <a:lnTo>
                    <a:pt x="29010" y="104360"/>
                  </a:lnTo>
                  <a:lnTo>
                    <a:pt x="17825" y="73425"/>
                  </a:lnTo>
                  <a:lnTo>
                    <a:pt x="16891" y="52521"/>
                  </a:lnTo>
                  <a:lnTo>
                    <a:pt x="21545" y="32701"/>
                  </a:lnTo>
                  <a:lnTo>
                    <a:pt x="31413" y="16093"/>
                  </a:lnTo>
                  <a:lnTo>
                    <a:pt x="39660" y="10729"/>
                  </a:lnTo>
                  <a:lnTo>
                    <a:pt x="80277" y="2119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2442611" y="9208286"/>
              <a:ext cx="147400" cy="181160"/>
            </a:xfrm>
            <a:custGeom>
              <a:avLst/>
              <a:gdLst/>
              <a:ahLst/>
              <a:cxnLst/>
              <a:rect l="0" t="0" r="0" b="0"/>
              <a:pathLst>
                <a:path w="147400" h="181160">
                  <a:moveTo>
                    <a:pt x="0" y="65346"/>
                  </a:moveTo>
                  <a:lnTo>
                    <a:pt x="37478" y="73679"/>
                  </a:lnTo>
                  <a:lnTo>
                    <a:pt x="75445" y="72104"/>
                  </a:lnTo>
                  <a:lnTo>
                    <a:pt x="100212" y="66009"/>
                  </a:lnTo>
                  <a:lnTo>
                    <a:pt x="119018" y="55502"/>
                  </a:lnTo>
                  <a:lnTo>
                    <a:pt x="123799" y="47086"/>
                  </a:lnTo>
                  <a:lnTo>
                    <a:pt x="125992" y="25255"/>
                  </a:lnTo>
                  <a:lnTo>
                    <a:pt x="122599" y="16392"/>
                  </a:lnTo>
                  <a:lnTo>
                    <a:pt x="109471" y="3424"/>
                  </a:lnTo>
                  <a:lnTo>
                    <a:pt x="88818" y="0"/>
                  </a:lnTo>
                  <a:lnTo>
                    <a:pt x="65211" y="3548"/>
                  </a:lnTo>
                  <a:lnTo>
                    <a:pt x="33360" y="18700"/>
                  </a:lnTo>
                  <a:lnTo>
                    <a:pt x="16386" y="31356"/>
                  </a:lnTo>
                  <a:lnTo>
                    <a:pt x="7283" y="51020"/>
                  </a:lnTo>
                  <a:lnTo>
                    <a:pt x="4407" y="74186"/>
                  </a:lnTo>
                  <a:lnTo>
                    <a:pt x="7028" y="96181"/>
                  </a:lnTo>
                  <a:lnTo>
                    <a:pt x="15212" y="114535"/>
                  </a:lnTo>
                  <a:lnTo>
                    <a:pt x="39530" y="145383"/>
                  </a:lnTo>
                  <a:lnTo>
                    <a:pt x="65525" y="161330"/>
                  </a:lnTo>
                  <a:lnTo>
                    <a:pt x="105750" y="176029"/>
                  </a:lnTo>
                  <a:lnTo>
                    <a:pt x="147399" y="1811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896867" y="8884131"/>
              <a:ext cx="1963937" cy="648163"/>
            </a:xfrm>
            <a:custGeom>
              <a:avLst/>
              <a:gdLst/>
              <a:ahLst/>
              <a:cxnLst/>
              <a:rect l="0" t="0" r="0" b="0"/>
              <a:pathLst>
                <a:path w="1963937" h="648163">
                  <a:moveTo>
                    <a:pt x="640293" y="42060"/>
                  </a:moveTo>
                  <a:lnTo>
                    <a:pt x="585152" y="27406"/>
                  </a:lnTo>
                  <a:lnTo>
                    <a:pt x="522418" y="10393"/>
                  </a:lnTo>
                  <a:lnTo>
                    <a:pt x="467920" y="2010"/>
                  </a:lnTo>
                  <a:lnTo>
                    <a:pt x="420504" y="558"/>
                  </a:lnTo>
                  <a:lnTo>
                    <a:pt x="369410" y="127"/>
                  </a:lnTo>
                  <a:lnTo>
                    <a:pt x="317226" y="0"/>
                  </a:lnTo>
                  <a:lnTo>
                    <a:pt x="264720" y="5551"/>
                  </a:lnTo>
                  <a:lnTo>
                    <a:pt x="212117" y="20194"/>
                  </a:lnTo>
                  <a:lnTo>
                    <a:pt x="150346" y="40037"/>
                  </a:lnTo>
                  <a:lnTo>
                    <a:pt x="96204" y="72206"/>
                  </a:lnTo>
                  <a:lnTo>
                    <a:pt x="51367" y="107027"/>
                  </a:lnTo>
                  <a:lnTo>
                    <a:pt x="11304" y="168559"/>
                  </a:lnTo>
                  <a:lnTo>
                    <a:pt x="1981" y="205624"/>
                  </a:lnTo>
                  <a:lnTo>
                    <a:pt x="0" y="266135"/>
                  </a:lnTo>
                  <a:lnTo>
                    <a:pt x="12811" y="325336"/>
                  </a:lnTo>
                  <a:lnTo>
                    <a:pt x="34013" y="357621"/>
                  </a:lnTo>
                  <a:lnTo>
                    <a:pt x="73788" y="398801"/>
                  </a:lnTo>
                  <a:lnTo>
                    <a:pt x="127986" y="438010"/>
                  </a:lnTo>
                  <a:lnTo>
                    <a:pt x="188965" y="473646"/>
                  </a:lnTo>
                  <a:lnTo>
                    <a:pt x="251876" y="500407"/>
                  </a:lnTo>
                  <a:lnTo>
                    <a:pt x="298779" y="511919"/>
                  </a:lnTo>
                  <a:lnTo>
                    <a:pt x="349721" y="522739"/>
                  </a:lnTo>
                  <a:lnTo>
                    <a:pt x="400690" y="533354"/>
                  </a:lnTo>
                  <a:lnTo>
                    <a:pt x="448287" y="543909"/>
                  </a:lnTo>
                  <a:lnTo>
                    <a:pt x="505803" y="554444"/>
                  </a:lnTo>
                  <a:lnTo>
                    <a:pt x="564959" y="563806"/>
                  </a:lnTo>
                  <a:lnTo>
                    <a:pt x="616672" y="568269"/>
                  </a:lnTo>
                  <a:lnTo>
                    <a:pt x="659431" y="573458"/>
                  </a:lnTo>
                  <a:lnTo>
                    <a:pt x="705731" y="576545"/>
                  </a:lnTo>
                  <a:lnTo>
                    <a:pt x="753604" y="579086"/>
                  </a:lnTo>
                  <a:lnTo>
                    <a:pt x="802178" y="584115"/>
                  </a:lnTo>
                  <a:lnTo>
                    <a:pt x="851062" y="587130"/>
                  </a:lnTo>
                  <a:lnTo>
                    <a:pt x="896575" y="589640"/>
                  </a:lnTo>
                  <a:lnTo>
                    <a:pt x="952015" y="596460"/>
                  </a:lnTo>
                  <a:lnTo>
                    <a:pt x="1014065" y="600171"/>
                  </a:lnTo>
                  <a:lnTo>
                    <a:pt x="1071963" y="608192"/>
                  </a:lnTo>
                  <a:lnTo>
                    <a:pt x="1123435" y="613006"/>
                  </a:lnTo>
                  <a:lnTo>
                    <a:pt x="1167368" y="617518"/>
                  </a:lnTo>
                  <a:lnTo>
                    <a:pt x="1214190" y="619523"/>
                  </a:lnTo>
                  <a:lnTo>
                    <a:pt x="1262296" y="620415"/>
                  </a:lnTo>
                  <a:lnTo>
                    <a:pt x="1322939" y="624036"/>
                  </a:lnTo>
                  <a:lnTo>
                    <a:pt x="1380461" y="630151"/>
                  </a:lnTo>
                  <a:lnTo>
                    <a:pt x="1433990" y="631210"/>
                  </a:lnTo>
                  <a:lnTo>
                    <a:pt x="1483126" y="637114"/>
                  </a:lnTo>
                  <a:lnTo>
                    <a:pt x="1538499" y="640682"/>
                  </a:lnTo>
                  <a:lnTo>
                    <a:pt x="1599359" y="641740"/>
                  </a:lnTo>
                  <a:lnTo>
                    <a:pt x="1657590" y="648162"/>
                  </a:lnTo>
                  <a:lnTo>
                    <a:pt x="1709127" y="643712"/>
                  </a:lnTo>
                  <a:lnTo>
                    <a:pt x="1757930" y="639517"/>
                  </a:lnTo>
                  <a:lnTo>
                    <a:pt x="1809435" y="633985"/>
                  </a:lnTo>
                  <a:lnTo>
                    <a:pt x="1858621" y="626107"/>
                  </a:lnTo>
                  <a:lnTo>
                    <a:pt x="1921821" y="601896"/>
                  </a:lnTo>
                  <a:lnTo>
                    <a:pt x="1939447" y="585674"/>
                  </a:lnTo>
                  <a:lnTo>
                    <a:pt x="1956935" y="556811"/>
                  </a:lnTo>
                  <a:lnTo>
                    <a:pt x="1963936" y="520443"/>
                  </a:lnTo>
                  <a:lnTo>
                    <a:pt x="1959335" y="499950"/>
                  </a:lnTo>
                  <a:lnTo>
                    <a:pt x="1924107" y="441672"/>
                  </a:lnTo>
                  <a:lnTo>
                    <a:pt x="1908098" y="422047"/>
                  </a:lnTo>
                  <a:lnTo>
                    <a:pt x="1848317" y="377025"/>
                  </a:lnTo>
                  <a:lnTo>
                    <a:pt x="1787658" y="351342"/>
                  </a:lnTo>
                  <a:lnTo>
                    <a:pt x="1724707" y="322643"/>
                  </a:lnTo>
                  <a:lnTo>
                    <a:pt x="1661556" y="298546"/>
                  </a:lnTo>
                  <a:lnTo>
                    <a:pt x="1608915" y="280745"/>
                  </a:lnTo>
                  <a:lnTo>
                    <a:pt x="1547939" y="254830"/>
                  </a:lnTo>
                  <a:lnTo>
                    <a:pt x="1486155" y="235372"/>
                  </a:lnTo>
                  <a:lnTo>
                    <a:pt x="1424813" y="217573"/>
                  </a:lnTo>
                  <a:lnTo>
                    <a:pt x="1369951" y="196269"/>
                  </a:lnTo>
                  <a:lnTo>
                    <a:pt x="1314054" y="179583"/>
                  </a:lnTo>
                  <a:lnTo>
                    <a:pt x="1252363" y="165022"/>
                  </a:lnTo>
                  <a:lnTo>
                    <a:pt x="1192258" y="150880"/>
                  </a:lnTo>
                  <a:lnTo>
                    <a:pt x="1132205" y="136822"/>
                  </a:lnTo>
                  <a:lnTo>
                    <a:pt x="1081623" y="123171"/>
                  </a:lnTo>
                  <a:lnTo>
                    <a:pt x="1032710" y="107427"/>
                  </a:lnTo>
                  <a:lnTo>
                    <a:pt x="985462" y="95355"/>
                  </a:lnTo>
                  <a:lnTo>
                    <a:pt x="922684" y="80794"/>
                  </a:lnTo>
                  <a:lnTo>
                    <a:pt x="873833" y="70175"/>
                  </a:lnTo>
                  <a:lnTo>
                    <a:pt x="812160" y="57275"/>
                  </a:lnTo>
                  <a:lnTo>
                    <a:pt x="762057" y="52807"/>
                  </a:lnTo>
                  <a:lnTo>
                    <a:pt x="711336" y="44595"/>
                  </a:lnTo>
                  <a:lnTo>
                    <a:pt x="648564" y="34459"/>
                  </a:lnTo>
                  <a:lnTo>
                    <a:pt x="597510" y="32399"/>
                  </a:lnTo>
                  <a:lnTo>
                    <a:pt x="545338" y="31789"/>
                  </a:lnTo>
                  <a:lnTo>
                    <a:pt x="495955" y="28488"/>
                  </a:lnTo>
                  <a:lnTo>
                    <a:pt x="448568" y="23222"/>
                  </a:lnTo>
                  <a:lnTo>
                    <a:pt x="397482" y="21661"/>
                  </a:lnTo>
                  <a:lnTo>
                    <a:pt x="345495" y="210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7" name="Group 226"/>
          <p:cNvGrpSpPr/>
          <p:nvPr/>
        </p:nvGrpSpPr>
        <p:grpSpPr>
          <a:xfrm>
            <a:off x="2762673" y="-42113"/>
            <a:ext cx="2918583" cy="655540"/>
            <a:chOff x="2762673" y="-42113"/>
            <a:chExt cx="2918583" cy="655540"/>
          </a:xfrm>
        </p:grpSpPr>
        <p:sp>
          <p:nvSpPr>
            <p:cNvPr id="225" name="Freeform 224"/>
            <p:cNvSpPr/>
            <p:nvPr/>
          </p:nvSpPr>
          <p:spPr>
            <a:xfrm>
              <a:off x="2762673" y="-42113"/>
              <a:ext cx="2918583" cy="655540"/>
            </a:xfrm>
            <a:custGeom>
              <a:avLst/>
              <a:gdLst/>
              <a:ahLst/>
              <a:cxnLst/>
              <a:rect l="0" t="0" r="0" b="0"/>
              <a:pathLst>
                <a:path w="2918583" h="655540">
                  <a:moveTo>
                    <a:pt x="838073" y="105283"/>
                  </a:moveTo>
                  <a:lnTo>
                    <a:pt x="783928" y="105283"/>
                  </a:lnTo>
                  <a:lnTo>
                    <a:pt x="728982" y="99694"/>
                  </a:lnTo>
                  <a:lnTo>
                    <a:pt x="671898" y="95731"/>
                  </a:lnTo>
                  <a:lnTo>
                    <a:pt x="622589" y="95044"/>
                  </a:lnTo>
                  <a:lnTo>
                    <a:pt x="570935" y="94841"/>
                  </a:lnTo>
                  <a:lnTo>
                    <a:pt x="518585" y="95950"/>
                  </a:lnTo>
                  <a:lnTo>
                    <a:pt x="467199" y="103168"/>
                  </a:lnTo>
                  <a:lnTo>
                    <a:pt x="404202" y="116087"/>
                  </a:lnTo>
                  <a:lnTo>
                    <a:pt x="341369" y="124315"/>
                  </a:lnTo>
                  <a:lnTo>
                    <a:pt x="285067" y="141582"/>
                  </a:lnTo>
                  <a:lnTo>
                    <a:pt x="222490" y="161132"/>
                  </a:lnTo>
                  <a:lnTo>
                    <a:pt x="167478" y="183819"/>
                  </a:lnTo>
                  <a:lnTo>
                    <a:pt x="108710" y="217762"/>
                  </a:lnTo>
                  <a:lnTo>
                    <a:pt x="53770" y="259717"/>
                  </a:lnTo>
                  <a:lnTo>
                    <a:pt x="17090" y="314585"/>
                  </a:lnTo>
                  <a:lnTo>
                    <a:pt x="5259" y="337516"/>
                  </a:lnTo>
                  <a:lnTo>
                    <a:pt x="0" y="363306"/>
                  </a:lnTo>
                  <a:lnTo>
                    <a:pt x="2629" y="398544"/>
                  </a:lnTo>
                  <a:lnTo>
                    <a:pt x="16406" y="431211"/>
                  </a:lnTo>
                  <a:lnTo>
                    <a:pt x="35306" y="457528"/>
                  </a:lnTo>
                  <a:lnTo>
                    <a:pt x="72228" y="487381"/>
                  </a:lnTo>
                  <a:lnTo>
                    <a:pt x="123369" y="512689"/>
                  </a:lnTo>
                  <a:lnTo>
                    <a:pt x="178531" y="534889"/>
                  </a:lnTo>
                  <a:lnTo>
                    <a:pt x="234487" y="553399"/>
                  </a:lnTo>
                  <a:lnTo>
                    <a:pt x="290600" y="568320"/>
                  </a:lnTo>
                  <a:lnTo>
                    <a:pt x="346745" y="582532"/>
                  </a:lnTo>
                  <a:lnTo>
                    <a:pt x="402895" y="595435"/>
                  </a:lnTo>
                  <a:lnTo>
                    <a:pt x="459047" y="602316"/>
                  </a:lnTo>
                  <a:lnTo>
                    <a:pt x="520788" y="614594"/>
                  </a:lnTo>
                  <a:lnTo>
                    <a:pt x="580903" y="627115"/>
                  </a:lnTo>
                  <a:lnTo>
                    <a:pt x="637839" y="630801"/>
                  </a:lnTo>
                  <a:lnTo>
                    <a:pt x="699735" y="631529"/>
                  </a:lnTo>
                  <a:lnTo>
                    <a:pt x="750940" y="637244"/>
                  </a:lnTo>
                  <a:lnTo>
                    <a:pt x="812239" y="641251"/>
                  </a:lnTo>
                  <a:lnTo>
                    <a:pt x="872527" y="642042"/>
                  </a:lnTo>
                  <a:lnTo>
                    <a:pt x="934826" y="647788"/>
                  </a:lnTo>
                  <a:lnTo>
                    <a:pt x="983594" y="651290"/>
                  </a:lnTo>
                  <a:lnTo>
                    <a:pt x="1035088" y="652328"/>
                  </a:lnTo>
                  <a:lnTo>
                    <a:pt x="1087390" y="652636"/>
                  </a:lnTo>
                  <a:lnTo>
                    <a:pt x="1139932" y="652727"/>
                  </a:lnTo>
                  <a:lnTo>
                    <a:pt x="1192545" y="652754"/>
                  </a:lnTo>
                  <a:lnTo>
                    <a:pt x="1245178" y="652762"/>
                  </a:lnTo>
                  <a:lnTo>
                    <a:pt x="1297818" y="652764"/>
                  </a:lnTo>
                  <a:lnTo>
                    <a:pt x="1356049" y="652765"/>
                  </a:lnTo>
                  <a:lnTo>
                    <a:pt x="1412167" y="652765"/>
                  </a:lnTo>
                  <a:lnTo>
                    <a:pt x="1471429" y="652765"/>
                  </a:lnTo>
                  <a:lnTo>
                    <a:pt x="1515748" y="652765"/>
                  </a:lnTo>
                  <a:lnTo>
                    <a:pt x="1561571" y="651596"/>
                  </a:lnTo>
                  <a:lnTo>
                    <a:pt x="1605334" y="647176"/>
                  </a:lnTo>
                  <a:lnTo>
                    <a:pt x="1663844" y="643700"/>
                  </a:lnTo>
                  <a:lnTo>
                    <a:pt x="1723814" y="642670"/>
                  </a:lnTo>
                  <a:lnTo>
                    <a:pt x="1786037" y="642365"/>
                  </a:lnTo>
                  <a:lnTo>
                    <a:pt x="1848927" y="642275"/>
                  </a:lnTo>
                  <a:lnTo>
                    <a:pt x="1912015" y="642248"/>
                  </a:lnTo>
                  <a:lnTo>
                    <a:pt x="1969572" y="642240"/>
                  </a:lnTo>
                  <a:lnTo>
                    <a:pt x="2026951" y="655539"/>
                  </a:lnTo>
                  <a:lnTo>
                    <a:pt x="2075247" y="654107"/>
                  </a:lnTo>
                  <a:lnTo>
                    <a:pt x="2127771" y="653163"/>
                  </a:lnTo>
                  <a:lnTo>
                    <a:pt x="2186098" y="652883"/>
                  </a:lnTo>
                  <a:lnTo>
                    <a:pt x="2240944" y="652800"/>
                  </a:lnTo>
                  <a:lnTo>
                    <a:pt x="2294240" y="651606"/>
                  </a:lnTo>
                  <a:lnTo>
                    <a:pt x="2345906" y="645533"/>
                  </a:lnTo>
                  <a:lnTo>
                    <a:pt x="2402759" y="639768"/>
                  </a:lnTo>
                  <a:lnTo>
                    <a:pt x="2453721" y="633300"/>
                  </a:lnTo>
                  <a:lnTo>
                    <a:pt x="2500524" y="632180"/>
                  </a:lnTo>
                  <a:lnTo>
                    <a:pt x="2551437" y="626259"/>
                  </a:lnTo>
                  <a:lnTo>
                    <a:pt x="2603567" y="622685"/>
                  </a:lnTo>
                  <a:lnTo>
                    <a:pt x="2664008" y="613072"/>
                  </a:lnTo>
                  <a:lnTo>
                    <a:pt x="2727470" y="596470"/>
                  </a:lnTo>
                  <a:lnTo>
                    <a:pt x="2788209" y="579047"/>
                  </a:lnTo>
                  <a:lnTo>
                    <a:pt x="2846771" y="560346"/>
                  </a:lnTo>
                  <a:lnTo>
                    <a:pt x="2886862" y="529316"/>
                  </a:lnTo>
                  <a:lnTo>
                    <a:pt x="2902863" y="503104"/>
                  </a:lnTo>
                  <a:lnTo>
                    <a:pt x="2917581" y="453230"/>
                  </a:lnTo>
                  <a:lnTo>
                    <a:pt x="2918582" y="394506"/>
                  </a:lnTo>
                  <a:lnTo>
                    <a:pt x="2903454" y="331497"/>
                  </a:lnTo>
                  <a:lnTo>
                    <a:pt x="2876450" y="293380"/>
                  </a:lnTo>
                  <a:lnTo>
                    <a:pt x="2815724" y="235668"/>
                  </a:lnTo>
                  <a:lnTo>
                    <a:pt x="2761444" y="208443"/>
                  </a:lnTo>
                  <a:lnTo>
                    <a:pt x="2707975" y="187662"/>
                  </a:lnTo>
                  <a:lnTo>
                    <a:pt x="2652353" y="172292"/>
                  </a:lnTo>
                  <a:lnTo>
                    <a:pt x="2593187" y="154871"/>
                  </a:lnTo>
                  <a:lnTo>
                    <a:pt x="2542757" y="142203"/>
                  </a:lnTo>
                  <a:lnTo>
                    <a:pt x="2490771" y="135330"/>
                  </a:lnTo>
                  <a:lnTo>
                    <a:pt x="2431981" y="122527"/>
                  </a:lnTo>
                  <a:lnTo>
                    <a:pt x="2380739" y="112212"/>
                  </a:lnTo>
                  <a:lnTo>
                    <a:pt x="2321103" y="101747"/>
                  </a:lnTo>
                  <a:lnTo>
                    <a:pt x="2276696" y="97863"/>
                  </a:lnTo>
                  <a:lnTo>
                    <a:pt x="2218135" y="92556"/>
                  </a:lnTo>
                  <a:lnTo>
                    <a:pt x="2166079" y="83575"/>
                  </a:lnTo>
                  <a:lnTo>
                    <a:pt x="2108151" y="76625"/>
                  </a:lnTo>
                  <a:lnTo>
                    <a:pt x="2046656" y="68687"/>
                  </a:lnTo>
                  <a:lnTo>
                    <a:pt x="1983657" y="52443"/>
                  </a:lnTo>
                  <a:lnTo>
                    <a:pt x="1929128" y="44153"/>
                  </a:lnTo>
                  <a:lnTo>
                    <a:pt x="1873296" y="42516"/>
                  </a:lnTo>
                  <a:lnTo>
                    <a:pt x="1817207" y="39074"/>
                  </a:lnTo>
                  <a:lnTo>
                    <a:pt x="1761068" y="33064"/>
                  </a:lnTo>
                  <a:lnTo>
                    <a:pt x="1704919" y="30707"/>
                  </a:lnTo>
                  <a:lnTo>
                    <a:pt x="1645647" y="23309"/>
                  </a:lnTo>
                  <a:lnTo>
                    <a:pt x="1583550" y="21502"/>
                  </a:lnTo>
                  <a:lnTo>
                    <a:pt x="1526224" y="19975"/>
                  </a:lnTo>
                  <a:lnTo>
                    <a:pt x="1469839" y="12741"/>
                  </a:lnTo>
                  <a:lnTo>
                    <a:pt x="1408053" y="10965"/>
                  </a:lnTo>
                  <a:lnTo>
                    <a:pt x="1353994" y="3379"/>
                  </a:lnTo>
                  <a:lnTo>
                    <a:pt x="1292536" y="667"/>
                  </a:lnTo>
                  <a:lnTo>
                    <a:pt x="1234989" y="131"/>
                  </a:lnTo>
                  <a:lnTo>
                    <a:pt x="1177392" y="26"/>
                  </a:lnTo>
                  <a:lnTo>
                    <a:pt x="1114022" y="5"/>
                  </a:lnTo>
                  <a:lnTo>
                    <a:pt x="1056098" y="1"/>
                  </a:lnTo>
                  <a:lnTo>
                    <a:pt x="1008088" y="0"/>
                  </a:lnTo>
                  <a:lnTo>
                    <a:pt x="962407" y="0"/>
                  </a:lnTo>
                  <a:lnTo>
                    <a:pt x="902469" y="0"/>
                  </a:lnTo>
                  <a:lnTo>
                    <a:pt x="849614" y="0"/>
                  </a:lnTo>
                  <a:lnTo>
                    <a:pt x="791003" y="1169"/>
                  </a:lnTo>
                  <a:lnTo>
                    <a:pt x="727932" y="9065"/>
                  </a:lnTo>
                  <a:lnTo>
                    <a:pt x="672861" y="10239"/>
                  </a:lnTo>
                  <a:lnTo>
                    <a:pt x="616922" y="10471"/>
                  </a:lnTo>
                  <a:lnTo>
                    <a:pt x="560812" y="10517"/>
                  </a:lnTo>
                  <a:lnTo>
                    <a:pt x="501938" y="10525"/>
                  </a:lnTo>
                  <a:lnTo>
                    <a:pt x="441133" y="17763"/>
                  </a:lnTo>
                  <a:lnTo>
                    <a:pt x="385347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3474404" y="32293"/>
              <a:ext cx="1273949" cy="30878"/>
            </a:xfrm>
            <a:custGeom>
              <a:avLst/>
              <a:gdLst/>
              <a:ahLst/>
              <a:cxnLst/>
              <a:rect l="0" t="0" r="0" b="0"/>
              <a:pathLst>
                <a:path w="1273949" h="30878">
                  <a:moveTo>
                    <a:pt x="0" y="20349"/>
                  </a:moveTo>
                  <a:lnTo>
                    <a:pt x="27556" y="27585"/>
                  </a:lnTo>
                  <a:lnTo>
                    <a:pt x="86898" y="30227"/>
                  </a:lnTo>
                  <a:lnTo>
                    <a:pt x="149356" y="30749"/>
                  </a:lnTo>
                  <a:lnTo>
                    <a:pt x="198151" y="30839"/>
                  </a:lnTo>
                  <a:lnTo>
                    <a:pt x="249654" y="30866"/>
                  </a:lnTo>
                  <a:lnTo>
                    <a:pt x="301959" y="30874"/>
                  </a:lnTo>
                  <a:lnTo>
                    <a:pt x="354501" y="30877"/>
                  </a:lnTo>
                  <a:lnTo>
                    <a:pt x="412704" y="30877"/>
                  </a:lnTo>
                  <a:lnTo>
                    <a:pt x="468813" y="25288"/>
                  </a:lnTo>
                  <a:lnTo>
                    <a:pt x="516894" y="21812"/>
                  </a:lnTo>
                  <a:lnTo>
                    <a:pt x="566365" y="20783"/>
                  </a:lnTo>
                  <a:lnTo>
                    <a:pt x="623657" y="20477"/>
                  </a:lnTo>
                  <a:lnTo>
                    <a:pt x="685086" y="20387"/>
                  </a:lnTo>
                  <a:lnTo>
                    <a:pt x="747018" y="13121"/>
                  </a:lnTo>
                  <a:lnTo>
                    <a:pt x="799626" y="9629"/>
                  </a:lnTo>
                  <a:lnTo>
                    <a:pt x="859981" y="1680"/>
                  </a:lnTo>
                  <a:lnTo>
                    <a:pt x="921224" y="0"/>
                  </a:lnTo>
                  <a:lnTo>
                    <a:pt x="978755" y="2621"/>
                  </a:lnTo>
                  <a:lnTo>
                    <a:pt x="1027386" y="7687"/>
                  </a:lnTo>
                  <a:lnTo>
                    <a:pt x="1086249" y="9188"/>
                  </a:lnTo>
                  <a:lnTo>
                    <a:pt x="1148143" y="9633"/>
                  </a:lnTo>
                  <a:lnTo>
                    <a:pt x="1207817" y="9765"/>
                  </a:lnTo>
                  <a:lnTo>
                    <a:pt x="1250064" y="9804"/>
                  </a:lnTo>
                  <a:lnTo>
                    <a:pt x="1273948" y="98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3" name="Group 232"/>
          <p:cNvGrpSpPr/>
          <p:nvPr/>
        </p:nvGrpSpPr>
        <p:grpSpPr>
          <a:xfrm>
            <a:off x="2537367" y="1526632"/>
            <a:ext cx="717536" cy="736995"/>
            <a:chOff x="2537367" y="1526632"/>
            <a:chExt cx="717536" cy="736995"/>
          </a:xfrm>
        </p:grpSpPr>
        <p:sp>
          <p:nvSpPr>
            <p:cNvPr id="228" name="Freeform 227"/>
            <p:cNvSpPr/>
            <p:nvPr/>
          </p:nvSpPr>
          <p:spPr>
            <a:xfrm>
              <a:off x="2830998" y="1526632"/>
              <a:ext cx="232795" cy="263819"/>
            </a:xfrm>
            <a:custGeom>
              <a:avLst/>
              <a:gdLst/>
              <a:ahLst/>
              <a:cxnLst/>
              <a:rect l="0" t="0" r="0" b="0"/>
              <a:pathLst>
                <a:path w="232795" h="263819">
                  <a:moveTo>
                    <a:pt x="116981" y="0"/>
                  </a:moveTo>
                  <a:lnTo>
                    <a:pt x="108648" y="37478"/>
                  </a:lnTo>
                  <a:lnTo>
                    <a:pt x="106886" y="94490"/>
                  </a:lnTo>
                  <a:lnTo>
                    <a:pt x="106538" y="153672"/>
                  </a:lnTo>
                  <a:lnTo>
                    <a:pt x="106469" y="210422"/>
                  </a:lnTo>
                  <a:lnTo>
                    <a:pt x="106464" y="224509"/>
                  </a:lnTo>
                  <a:lnTo>
                    <a:pt x="102951" y="232731"/>
                  </a:lnTo>
                  <a:lnTo>
                    <a:pt x="97099" y="237042"/>
                  </a:lnTo>
                  <a:lnTo>
                    <a:pt x="89688" y="238747"/>
                  </a:lnTo>
                  <a:lnTo>
                    <a:pt x="82408" y="235203"/>
                  </a:lnTo>
                  <a:lnTo>
                    <a:pt x="60984" y="207860"/>
                  </a:lnTo>
                  <a:lnTo>
                    <a:pt x="18729" y="144946"/>
                  </a:lnTo>
                  <a:lnTo>
                    <a:pt x="1171" y="122106"/>
                  </a:lnTo>
                  <a:lnTo>
                    <a:pt x="0" y="123518"/>
                  </a:lnTo>
                  <a:lnTo>
                    <a:pt x="389" y="127968"/>
                  </a:lnTo>
                  <a:lnTo>
                    <a:pt x="29803" y="190224"/>
                  </a:lnTo>
                  <a:lnTo>
                    <a:pt x="61365" y="236660"/>
                  </a:lnTo>
                  <a:lnTo>
                    <a:pt x="82045" y="259114"/>
                  </a:lnTo>
                  <a:lnTo>
                    <a:pt x="90181" y="262820"/>
                  </a:lnTo>
                  <a:lnTo>
                    <a:pt x="108579" y="263818"/>
                  </a:lnTo>
                  <a:lnTo>
                    <a:pt x="125335" y="257242"/>
                  </a:lnTo>
                  <a:lnTo>
                    <a:pt x="180885" y="223694"/>
                  </a:lnTo>
                  <a:lnTo>
                    <a:pt x="208835" y="214458"/>
                  </a:lnTo>
                  <a:lnTo>
                    <a:pt x="232794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2568953" y="1863544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0" y="0"/>
                  </a:moveTo>
                  <a:lnTo>
                    <a:pt x="9575" y="31282"/>
                  </a:lnTo>
                  <a:lnTo>
                    <a:pt x="44664" y="92338"/>
                  </a:lnTo>
                  <a:lnTo>
                    <a:pt x="67046" y="115097"/>
                  </a:lnTo>
                  <a:lnTo>
                    <a:pt x="115813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2537367" y="1874072"/>
              <a:ext cx="252685" cy="336913"/>
            </a:xfrm>
            <a:custGeom>
              <a:avLst/>
              <a:gdLst/>
              <a:ahLst/>
              <a:cxnLst/>
              <a:rect l="0" t="0" r="0" b="0"/>
              <a:pathLst>
                <a:path w="252685" h="336913">
                  <a:moveTo>
                    <a:pt x="252684" y="0"/>
                  </a:moveTo>
                  <a:lnTo>
                    <a:pt x="215598" y="53875"/>
                  </a:lnTo>
                  <a:lnTo>
                    <a:pt x="184137" y="95000"/>
                  </a:lnTo>
                  <a:lnTo>
                    <a:pt x="153710" y="153497"/>
                  </a:lnTo>
                  <a:lnTo>
                    <a:pt x="118308" y="212429"/>
                  </a:lnTo>
                  <a:lnTo>
                    <a:pt x="78231" y="272368"/>
                  </a:lnTo>
                  <a:lnTo>
                    <a:pt x="35185" y="322137"/>
                  </a:lnTo>
                  <a:lnTo>
                    <a:pt x="21097" y="33034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2758466" y="2029180"/>
              <a:ext cx="133169" cy="155866"/>
            </a:xfrm>
            <a:custGeom>
              <a:avLst/>
              <a:gdLst/>
              <a:ahLst/>
              <a:cxnLst/>
              <a:rect l="0" t="0" r="0" b="0"/>
              <a:pathLst>
                <a:path w="133169" h="155866">
                  <a:moveTo>
                    <a:pt x="0" y="65991"/>
                  </a:moveTo>
                  <a:lnTo>
                    <a:pt x="58617" y="65991"/>
                  </a:lnTo>
                  <a:lnTo>
                    <a:pt x="98996" y="60401"/>
                  </a:lnTo>
                  <a:lnTo>
                    <a:pt x="120427" y="51418"/>
                  </a:lnTo>
                  <a:lnTo>
                    <a:pt x="129418" y="45747"/>
                  </a:lnTo>
                  <a:lnTo>
                    <a:pt x="133072" y="38457"/>
                  </a:lnTo>
                  <a:lnTo>
                    <a:pt x="133168" y="30087"/>
                  </a:lnTo>
                  <a:lnTo>
                    <a:pt x="130893" y="20998"/>
                  </a:lnTo>
                  <a:lnTo>
                    <a:pt x="125866" y="13769"/>
                  </a:lnTo>
                  <a:lnTo>
                    <a:pt x="110923" y="2617"/>
                  </a:lnTo>
                  <a:lnTo>
                    <a:pt x="92583" y="0"/>
                  </a:lnTo>
                  <a:lnTo>
                    <a:pt x="52213" y="7852"/>
                  </a:lnTo>
                  <a:lnTo>
                    <a:pt x="26519" y="22898"/>
                  </a:lnTo>
                  <a:lnTo>
                    <a:pt x="14516" y="38649"/>
                  </a:lnTo>
                  <a:lnTo>
                    <a:pt x="6452" y="58518"/>
                  </a:lnTo>
                  <a:lnTo>
                    <a:pt x="3081" y="94842"/>
                  </a:lnTo>
                  <a:lnTo>
                    <a:pt x="6439" y="117418"/>
                  </a:lnTo>
                  <a:lnTo>
                    <a:pt x="14950" y="136031"/>
                  </a:lnTo>
                  <a:lnTo>
                    <a:pt x="20495" y="144269"/>
                  </a:lnTo>
                  <a:lnTo>
                    <a:pt x="28871" y="149762"/>
                  </a:lnTo>
                  <a:lnTo>
                    <a:pt x="50656" y="155865"/>
                  </a:lnTo>
                  <a:lnTo>
                    <a:pt x="103998" y="151771"/>
                  </a:lnTo>
                  <a:lnTo>
                    <a:pt x="115813" y="1502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3042200" y="2014235"/>
              <a:ext cx="212703" cy="249392"/>
            </a:xfrm>
            <a:custGeom>
              <a:avLst/>
              <a:gdLst/>
              <a:ahLst/>
              <a:cxnLst/>
              <a:rect l="0" t="0" r="0" b="0"/>
              <a:pathLst>
                <a:path w="212703" h="249392">
                  <a:moveTo>
                    <a:pt x="147934" y="7236"/>
                  </a:moveTo>
                  <a:lnTo>
                    <a:pt x="120378" y="0"/>
                  </a:lnTo>
                  <a:lnTo>
                    <a:pt x="67275" y="478"/>
                  </a:lnTo>
                  <a:lnTo>
                    <a:pt x="45405" y="6572"/>
                  </a:lnTo>
                  <a:lnTo>
                    <a:pt x="12301" y="29548"/>
                  </a:lnTo>
                  <a:lnTo>
                    <a:pt x="4870" y="36149"/>
                  </a:lnTo>
                  <a:lnTo>
                    <a:pt x="1085" y="44059"/>
                  </a:lnTo>
                  <a:lnTo>
                    <a:pt x="0" y="62206"/>
                  </a:lnTo>
                  <a:lnTo>
                    <a:pt x="3688" y="69619"/>
                  </a:lnTo>
                  <a:lnTo>
                    <a:pt x="17145" y="80975"/>
                  </a:lnTo>
                  <a:lnTo>
                    <a:pt x="50040" y="88356"/>
                  </a:lnTo>
                  <a:lnTo>
                    <a:pt x="103077" y="92020"/>
                  </a:lnTo>
                  <a:lnTo>
                    <a:pt x="143482" y="100857"/>
                  </a:lnTo>
                  <a:lnTo>
                    <a:pt x="186049" y="124212"/>
                  </a:lnTo>
                  <a:lnTo>
                    <a:pt x="201139" y="138774"/>
                  </a:lnTo>
                  <a:lnTo>
                    <a:pt x="211745" y="156944"/>
                  </a:lnTo>
                  <a:lnTo>
                    <a:pt x="212702" y="165533"/>
                  </a:lnTo>
                  <a:lnTo>
                    <a:pt x="207525" y="181316"/>
                  </a:lnTo>
                  <a:lnTo>
                    <a:pt x="191457" y="203355"/>
                  </a:lnTo>
                  <a:lnTo>
                    <a:pt x="166289" y="219113"/>
                  </a:lnTo>
                  <a:lnTo>
                    <a:pt x="125174" y="233749"/>
                  </a:lnTo>
                  <a:lnTo>
                    <a:pt x="73205" y="240972"/>
                  </a:lnTo>
                  <a:lnTo>
                    <a:pt x="11064" y="2493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7" name="Group 236"/>
          <p:cNvGrpSpPr/>
          <p:nvPr/>
        </p:nvGrpSpPr>
        <p:grpSpPr>
          <a:xfrm>
            <a:off x="6285513" y="1547689"/>
            <a:ext cx="624324" cy="749002"/>
            <a:chOff x="6285513" y="1547689"/>
            <a:chExt cx="624324" cy="749002"/>
          </a:xfrm>
        </p:grpSpPr>
        <p:sp>
          <p:nvSpPr>
            <p:cNvPr id="234" name="Freeform 233"/>
            <p:cNvSpPr/>
            <p:nvPr/>
          </p:nvSpPr>
          <p:spPr>
            <a:xfrm>
              <a:off x="6285513" y="1547689"/>
              <a:ext cx="204728" cy="305327"/>
            </a:xfrm>
            <a:custGeom>
              <a:avLst/>
              <a:gdLst/>
              <a:ahLst/>
              <a:cxnLst/>
              <a:rect l="0" t="0" r="0" b="0"/>
              <a:pathLst>
                <a:path w="204728" h="305327">
                  <a:moveTo>
                    <a:pt x="0" y="0"/>
                  </a:moveTo>
                  <a:lnTo>
                    <a:pt x="9575" y="31282"/>
                  </a:lnTo>
                  <a:lnTo>
                    <a:pt x="47326" y="86449"/>
                  </a:lnTo>
                  <a:lnTo>
                    <a:pt x="95442" y="146074"/>
                  </a:lnTo>
                  <a:lnTo>
                    <a:pt x="150537" y="203062"/>
                  </a:lnTo>
                  <a:lnTo>
                    <a:pt x="185955" y="238581"/>
                  </a:lnTo>
                  <a:lnTo>
                    <a:pt x="189480" y="238603"/>
                  </a:lnTo>
                  <a:lnTo>
                    <a:pt x="190661" y="233938"/>
                  </a:lnTo>
                  <a:lnTo>
                    <a:pt x="181280" y="175143"/>
                  </a:lnTo>
                  <a:lnTo>
                    <a:pt x="170881" y="116694"/>
                  </a:lnTo>
                  <a:lnTo>
                    <a:pt x="153152" y="59739"/>
                  </a:lnTo>
                  <a:lnTo>
                    <a:pt x="172327" y="122501"/>
                  </a:lnTo>
                  <a:lnTo>
                    <a:pt x="186074" y="176103"/>
                  </a:lnTo>
                  <a:lnTo>
                    <a:pt x="200055" y="228631"/>
                  </a:lnTo>
                  <a:lnTo>
                    <a:pt x="204727" y="251352"/>
                  </a:lnTo>
                  <a:lnTo>
                    <a:pt x="202904" y="273149"/>
                  </a:lnTo>
                  <a:lnTo>
                    <a:pt x="198440" y="281535"/>
                  </a:lnTo>
                  <a:lnTo>
                    <a:pt x="184122" y="293973"/>
                  </a:lnTo>
                  <a:lnTo>
                    <a:pt x="175391" y="296587"/>
                  </a:lnTo>
                  <a:lnTo>
                    <a:pt x="120279" y="295264"/>
                  </a:lnTo>
                  <a:lnTo>
                    <a:pt x="61665" y="303192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6466127" y="1989886"/>
              <a:ext cx="261584" cy="266300"/>
            </a:xfrm>
            <a:custGeom>
              <a:avLst/>
              <a:gdLst/>
              <a:ahLst/>
              <a:cxnLst/>
              <a:rect l="0" t="0" r="0" b="0"/>
              <a:pathLst>
                <a:path w="261584" h="266300">
                  <a:moveTo>
                    <a:pt x="29956" y="221098"/>
                  </a:moveTo>
                  <a:lnTo>
                    <a:pt x="15301" y="165957"/>
                  </a:lnTo>
                  <a:lnTo>
                    <a:pt x="8994" y="110164"/>
                  </a:lnTo>
                  <a:lnTo>
                    <a:pt x="0" y="47696"/>
                  </a:lnTo>
                  <a:lnTo>
                    <a:pt x="1796" y="41156"/>
                  </a:lnTo>
                  <a:lnTo>
                    <a:pt x="5333" y="39135"/>
                  </a:lnTo>
                  <a:lnTo>
                    <a:pt x="10031" y="40128"/>
                  </a:lnTo>
                  <a:lnTo>
                    <a:pt x="21490" y="50590"/>
                  </a:lnTo>
                  <a:lnTo>
                    <a:pt x="61723" y="109148"/>
                  </a:lnTo>
                  <a:lnTo>
                    <a:pt x="96660" y="167578"/>
                  </a:lnTo>
                  <a:lnTo>
                    <a:pt x="138752" y="230380"/>
                  </a:lnTo>
                  <a:lnTo>
                    <a:pt x="160977" y="253614"/>
                  </a:lnTo>
                  <a:lnTo>
                    <a:pt x="179434" y="264015"/>
                  </a:lnTo>
                  <a:lnTo>
                    <a:pt x="199335" y="266299"/>
                  </a:lnTo>
                  <a:lnTo>
                    <a:pt x="209556" y="265270"/>
                  </a:lnTo>
                  <a:lnTo>
                    <a:pt x="217540" y="261074"/>
                  </a:lnTo>
                  <a:lnTo>
                    <a:pt x="229530" y="247054"/>
                  </a:lnTo>
                  <a:lnTo>
                    <a:pt x="242858" y="213841"/>
                  </a:lnTo>
                  <a:lnTo>
                    <a:pt x="249435" y="160696"/>
                  </a:lnTo>
                  <a:lnTo>
                    <a:pt x="250735" y="102019"/>
                  </a:lnTo>
                  <a:lnTo>
                    <a:pt x="256581" y="45628"/>
                  </a:lnTo>
                  <a:lnTo>
                    <a:pt x="2615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6766604" y="2158342"/>
              <a:ext cx="143233" cy="138349"/>
            </a:xfrm>
            <a:custGeom>
              <a:avLst/>
              <a:gdLst/>
              <a:ahLst/>
              <a:cxnLst/>
              <a:rect l="0" t="0" r="0" b="0"/>
              <a:pathLst>
                <a:path w="143233" h="138349">
                  <a:moveTo>
                    <a:pt x="76919" y="31585"/>
                  </a:moveTo>
                  <a:lnTo>
                    <a:pt x="65740" y="20407"/>
                  </a:lnTo>
                  <a:lnTo>
                    <a:pt x="58939" y="18284"/>
                  </a:lnTo>
                  <a:lnTo>
                    <a:pt x="42021" y="19044"/>
                  </a:lnTo>
                  <a:lnTo>
                    <a:pt x="25924" y="26401"/>
                  </a:lnTo>
                  <a:lnTo>
                    <a:pt x="18356" y="31639"/>
                  </a:lnTo>
                  <a:lnTo>
                    <a:pt x="6827" y="46817"/>
                  </a:lnTo>
                  <a:lnTo>
                    <a:pt x="2116" y="55778"/>
                  </a:lnTo>
                  <a:lnTo>
                    <a:pt x="0" y="78212"/>
                  </a:lnTo>
                  <a:lnTo>
                    <a:pt x="4128" y="101441"/>
                  </a:lnTo>
                  <a:lnTo>
                    <a:pt x="13761" y="119564"/>
                  </a:lnTo>
                  <a:lnTo>
                    <a:pt x="32081" y="132298"/>
                  </a:lnTo>
                  <a:lnTo>
                    <a:pt x="43518" y="137332"/>
                  </a:lnTo>
                  <a:lnTo>
                    <a:pt x="53482" y="138348"/>
                  </a:lnTo>
                  <a:lnTo>
                    <a:pt x="70792" y="133237"/>
                  </a:lnTo>
                  <a:lnTo>
                    <a:pt x="116493" y="104344"/>
                  </a:lnTo>
                  <a:lnTo>
                    <a:pt x="130772" y="89659"/>
                  </a:lnTo>
                  <a:lnTo>
                    <a:pt x="141018" y="71434"/>
                  </a:lnTo>
                  <a:lnTo>
                    <a:pt x="143232" y="51635"/>
                  </a:lnTo>
                  <a:lnTo>
                    <a:pt x="142185" y="41442"/>
                  </a:lnTo>
                  <a:lnTo>
                    <a:pt x="131663" y="23878"/>
                  </a:lnTo>
                  <a:lnTo>
                    <a:pt x="116458" y="10612"/>
                  </a:lnTo>
                  <a:lnTo>
                    <a:pt x="874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8" name="Group 247"/>
          <p:cNvGrpSpPr/>
          <p:nvPr/>
        </p:nvGrpSpPr>
        <p:grpSpPr>
          <a:xfrm>
            <a:off x="3390176" y="3116435"/>
            <a:ext cx="1249998" cy="1358133"/>
            <a:chOff x="3390176" y="3116435"/>
            <a:chExt cx="1249998" cy="1358133"/>
          </a:xfrm>
        </p:grpSpPr>
        <p:sp>
          <p:nvSpPr>
            <p:cNvPr id="238" name="Freeform 237"/>
            <p:cNvSpPr/>
            <p:nvPr/>
          </p:nvSpPr>
          <p:spPr>
            <a:xfrm>
              <a:off x="3390176" y="3116435"/>
              <a:ext cx="208497" cy="263213"/>
            </a:xfrm>
            <a:custGeom>
              <a:avLst/>
              <a:gdLst/>
              <a:ahLst/>
              <a:cxnLst/>
              <a:rect l="0" t="0" r="0" b="0"/>
              <a:pathLst>
                <a:path w="208497" h="263213">
                  <a:moveTo>
                    <a:pt x="0" y="0"/>
                  </a:moveTo>
                  <a:lnTo>
                    <a:pt x="16767" y="11178"/>
                  </a:lnTo>
                  <a:lnTo>
                    <a:pt x="59593" y="73217"/>
                  </a:lnTo>
                  <a:lnTo>
                    <a:pt x="116026" y="136648"/>
                  </a:lnTo>
                  <a:lnTo>
                    <a:pt x="168263" y="197627"/>
                  </a:lnTo>
                  <a:lnTo>
                    <a:pt x="175346" y="205451"/>
                  </a:lnTo>
                  <a:lnTo>
                    <a:pt x="180068" y="205988"/>
                  </a:lnTo>
                  <a:lnTo>
                    <a:pt x="183216" y="201666"/>
                  </a:lnTo>
                  <a:lnTo>
                    <a:pt x="185315" y="194105"/>
                  </a:lnTo>
                  <a:lnTo>
                    <a:pt x="182680" y="166697"/>
                  </a:lnTo>
                  <a:lnTo>
                    <a:pt x="164654" y="105130"/>
                  </a:lnTo>
                  <a:lnTo>
                    <a:pt x="159920" y="68064"/>
                  </a:lnTo>
                  <a:lnTo>
                    <a:pt x="160426" y="62924"/>
                  </a:lnTo>
                  <a:lnTo>
                    <a:pt x="161933" y="63006"/>
                  </a:lnTo>
                  <a:lnTo>
                    <a:pt x="182728" y="117036"/>
                  </a:lnTo>
                  <a:lnTo>
                    <a:pt x="200072" y="176950"/>
                  </a:lnTo>
                  <a:lnTo>
                    <a:pt x="207460" y="213087"/>
                  </a:lnTo>
                  <a:lnTo>
                    <a:pt x="208496" y="226286"/>
                  </a:lnTo>
                  <a:lnTo>
                    <a:pt x="205678" y="236255"/>
                  </a:lnTo>
                  <a:lnTo>
                    <a:pt x="200290" y="244071"/>
                  </a:lnTo>
                  <a:lnTo>
                    <a:pt x="193188" y="250451"/>
                  </a:lnTo>
                  <a:lnTo>
                    <a:pt x="172819" y="257541"/>
                  </a:lnTo>
                  <a:lnTo>
                    <a:pt x="116025" y="262092"/>
                  </a:lnTo>
                  <a:lnTo>
                    <a:pt x="55082" y="263065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3501992" y="3442818"/>
              <a:ext cx="246154" cy="210571"/>
            </a:xfrm>
            <a:custGeom>
              <a:avLst/>
              <a:gdLst/>
              <a:ahLst/>
              <a:cxnLst/>
              <a:rect l="0" t="0" r="0" b="0"/>
              <a:pathLst>
                <a:path w="246154" h="210571">
                  <a:moveTo>
                    <a:pt x="25054" y="210570"/>
                  </a:moveTo>
                  <a:lnTo>
                    <a:pt x="16721" y="173093"/>
                  </a:lnTo>
                  <a:lnTo>
                    <a:pt x="9370" y="121669"/>
                  </a:lnTo>
                  <a:lnTo>
                    <a:pt x="0" y="80374"/>
                  </a:lnTo>
                  <a:lnTo>
                    <a:pt x="1332" y="72300"/>
                  </a:lnTo>
                  <a:lnTo>
                    <a:pt x="5730" y="68087"/>
                  </a:lnTo>
                  <a:lnTo>
                    <a:pt x="12172" y="66449"/>
                  </a:lnTo>
                  <a:lnTo>
                    <a:pt x="18805" y="67696"/>
                  </a:lnTo>
                  <a:lnTo>
                    <a:pt x="39320" y="80630"/>
                  </a:lnTo>
                  <a:lnTo>
                    <a:pt x="100842" y="142560"/>
                  </a:lnTo>
                  <a:lnTo>
                    <a:pt x="156519" y="185887"/>
                  </a:lnTo>
                  <a:lnTo>
                    <a:pt x="177850" y="193751"/>
                  </a:lnTo>
                  <a:lnTo>
                    <a:pt x="190089" y="195848"/>
                  </a:lnTo>
                  <a:lnTo>
                    <a:pt x="199418" y="193736"/>
                  </a:lnTo>
                  <a:lnTo>
                    <a:pt x="206807" y="188819"/>
                  </a:lnTo>
                  <a:lnTo>
                    <a:pt x="218137" y="172827"/>
                  </a:lnTo>
                  <a:lnTo>
                    <a:pt x="229923" y="137516"/>
                  </a:lnTo>
                  <a:lnTo>
                    <a:pt x="240463" y="75402"/>
                  </a:lnTo>
                  <a:lnTo>
                    <a:pt x="245404" y="19187"/>
                  </a:lnTo>
                  <a:lnTo>
                    <a:pt x="2461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3798410" y="3527046"/>
              <a:ext cx="112341" cy="121649"/>
            </a:xfrm>
            <a:custGeom>
              <a:avLst/>
              <a:gdLst/>
              <a:ahLst/>
              <a:cxnLst/>
              <a:rect l="0" t="0" r="0" b="0"/>
              <a:pathLst>
                <a:path w="112341" h="121649">
                  <a:moveTo>
                    <a:pt x="97134" y="31586"/>
                  </a:moveTo>
                  <a:lnTo>
                    <a:pt x="85955" y="20408"/>
                  </a:lnTo>
                  <a:lnTo>
                    <a:pt x="77983" y="18284"/>
                  </a:lnTo>
                  <a:lnTo>
                    <a:pt x="56647" y="19045"/>
                  </a:lnTo>
                  <a:lnTo>
                    <a:pt x="23916" y="31639"/>
                  </a:lnTo>
                  <a:lnTo>
                    <a:pt x="8831" y="46818"/>
                  </a:lnTo>
                  <a:lnTo>
                    <a:pt x="3170" y="55778"/>
                  </a:lnTo>
                  <a:lnTo>
                    <a:pt x="0" y="75093"/>
                  </a:lnTo>
                  <a:lnTo>
                    <a:pt x="792" y="85157"/>
                  </a:lnTo>
                  <a:lnTo>
                    <a:pt x="7912" y="102578"/>
                  </a:lnTo>
                  <a:lnTo>
                    <a:pt x="13086" y="110500"/>
                  </a:lnTo>
                  <a:lnTo>
                    <a:pt x="21214" y="115781"/>
                  </a:lnTo>
                  <a:lnTo>
                    <a:pt x="42725" y="121648"/>
                  </a:lnTo>
                  <a:lnTo>
                    <a:pt x="52672" y="120873"/>
                  </a:lnTo>
                  <a:lnTo>
                    <a:pt x="79021" y="108604"/>
                  </a:lnTo>
                  <a:lnTo>
                    <a:pt x="98442" y="96622"/>
                  </a:lnTo>
                  <a:lnTo>
                    <a:pt x="105025" y="87811"/>
                  </a:lnTo>
                  <a:lnTo>
                    <a:pt x="112340" y="65544"/>
                  </a:lnTo>
                  <a:lnTo>
                    <a:pt x="110868" y="32289"/>
                  </a:lnTo>
                  <a:lnTo>
                    <a:pt x="971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3763917" y="3737616"/>
              <a:ext cx="226384" cy="186962"/>
            </a:xfrm>
            <a:custGeom>
              <a:avLst/>
              <a:gdLst/>
              <a:ahLst/>
              <a:cxnLst/>
              <a:rect l="0" t="0" r="0" b="0"/>
              <a:pathLst>
                <a:path w="226384" h="186962">
                  <a:moveTo>
                    <a:pt x="26342" y="0"/>
                  </a:moveTo>
                  <a:lnTo>
                    <a:pt x="55650" y="34898"/>
                  </a:lnTo>
                  <a:lnTo>
                    <a:pt x="94070" y="98244"/>
                  </a:lnTo>
                  <a:lnTo>
                    <a:pt x="135228" y="157064"/>
                  </a:lnTo>
                  <a:lnTo>
                    <a:pt x="149215" y="173532"/>
                  </a:lnTo>
                  <a:lnTo>
                    <a:pt x="149201" y="177689"/>
                  </a:lnTo>
                  <a:lnTo>
                    <a:pt x="144513" y="179291"/>
                  </a:lnTo>
                  <a:lnTo>
                    <a:pt x="136708" y="179189"/>
                  </a:lnTo>
                  <a:lnTo>
                    <a:pt x="85676" y="156106"/>
                  </a:lnTo>
                  <a:lnTo>
                    <a:pt x="27223" y="123763"/>
                  </a:lnTo>
                  <a:lnTo>
                    <a:pt x="5676" y="114277"/>
                  </a:lnTo>
                  <a:lnTo>
                    <a:pt x="867" y="113620"/>
                  </a:lnTo>
                  <a:lnTo>
                    <a:pt x="0" y="115521"/>
                  </a:lnTo>
                  <a:lnTo>
                    <a:pt x="5275" y="123873"/>
                  </a:lnTo>
                  <a:lnTo>
                    <a:pt x="15419" y="135383"/>
                  </a:lnTo>
                  <a:lnTo>
                    <a:pt x="72342" y="171890"/>
                  </a:lnTo>
                  <a:lnTo>
                    <a:pt x="102362" y="183772"/>
                  </a:lnTo>
                  <a:lnTo>
                    <a:pt x="127199" y="186961"/>
                  </a:lnTo>
                  <a:lnTo>
                    <a:pt x="150716" y="182140"/>
                  </a:lnTo>
                  <a:lnTo>
                    <a:pt x="180567" y="166272"/>
                  </a:lnTo>
                  <a:lnTo>
                    <a:pt x="188820" y="159981"/>
                  </a:lnTo>
                  <a:lnTo>
                    <a:pt x="201110" y="140513"/>
                  </a:lnTo>
                  <a:lnTo>
                    <a:pt x="221149" y="80982"/>
                  </a:lnTo>
                  <a:lnTo>
                    <a:pt x="226383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3720894" y="4083912"/>
              <a:ext cx="233466" cy="282034"/>
            </a:xfrm>
            <a:custGeom>
              <a:avLst/>
              <a:gdLst/>
              <a:ahLst/>
              <a:cxnLst/>
              <a:rect l="0" t="0" r="0" b="0"/>
              <a:pathLst>
                <a:path w="233466" h="282034">
                  <a:moveTo>
                    <a:pt x="153593" y="32730"/>
                  </a:moveTo>
                  <a:lnTo>
                    <a:pt x="118695" y="3422"/>
                  </a:lnTo>
                  <a:lnTo>
                    <a:pt x="109271" y="323"/>
                  </a:lnTo>
                  <a:lnTo>
                    <a:pt x="89440" y="0"/>
                  </a:lnTo>
                  <a:lnTo>
                    <a:pt x="58545" y="6394"/>
                  </a:lnTo>
                  <a:lnTo>
                    <a:pt x="32754" y="21287"/>
                  </a:lnTo>
                  <a:lnTo>
                    <a:pt x="10294" y="40518"/>
                  </a:lnTo>
                  <a:lnTo>
                    <a:pt x="2167" y="60368"/>
                  </a:lnTo>
                  <a:lnTo>
                    <a:pt x="0" y="72212"/>
                  </a:lnTo>
                  <a:lnTo>
                    <a:pt x="3831" y="94731"/>
                  </a:lnTo>
                  <a:lnTo>
                    <a:pt x="8128" y="105650"/>
                  </a:lnTo>
                  <a:lnTo>
                    <a:pt x="22262" y="120901"/>
                  </a:lnTo>
                  <a:lnTo>
                    <a:pt x="30944" y="126606"/>
                  </a:lnTo>
                  <a:lnTo>
                    <a:pt x="65519" y="134635"/>
                  </a:lnTo>
                  <a:lnTo>
                    <a:pt x="117955" y="138517"/>
                  </a:lnTo>
                  <a:lnTo>
                    <a:pt x="174116" y="152582"/>
                  </a:lnTo>
                  <a:lnTo>
                    <a:pt x="200488" y="168327"/>
                  </a:lnTo>
                  <a:lnTo>
                    <a:pt x="223119" y="187811"/>
                  </a:lnTo>
                  <a:lnTo>
                    <a:pt x="231287" y="207720"/>
                  </a:lnTo>
                  <a:lnTo>
                    <a:pt x="233465" y="219580"/>
                  </a:lnTo>
                  <a:lnTo>
                    <a:pt x="229646" y="242116"/>
                  </a:lnTo>
                  <a:lnTo>
                    <a:pt x="225352" y="253039"/>
                  </a:lnTo>
                  <a:lnTo>
                    <a:pt x="211222" y="268296"/>
                  </a:lnTo>
                  <a:lnTo>
                    <a:pt x="202540" y="274002"/>
                  </a:lnTo>
                  <a:lnTo>
                    <a:pt x="167966" y="282033"/>
                  </a:lnTo>
                  <a:lnTo>
                    <a:pt x="122767" y="276341"/>
                  </a:lnTo>
                  <a:lnTo>
                    <a:pt x="69465" y="260577"/>
                  </a:lnTo>
                  <a:lnTo>
                    <a:pt x="16722" y="2433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4064000" y="4064000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0" y="0"/>
                  </a:moveTo>
                  <a:lnTo>
                    <a:pt x="0" y="58616"/>
                  </a:lnTo>
                  <a:lnTo>
                    <a:pt x="0" y="112791"/>
                  </a:lnTo>
                  <a:lnTo>
                    <a:pt x="0" y="171671"/>
                  </a:lnTo>
                  <a:lnTo>
                    <a:pt x="3119" y="212692"/>
                  </a:lnTo>
                  <a:lnTo>
                    <a:pt x="10528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3979772" y="4158756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99310" y="0"/>
                  </a:lnTo>
                  <a:lnTo>
                    <a:pt x="46306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4128440" y="4232455"/>
              <a:ext cx="162267" cy="119185"/>
            </a:xfrm>
            <a:custGeom>
              <a:avLst/>
              <a:gdLst/>
              <a:ahLst/>
              <a:cxnLst/>
              <a:rect l="0" t="0" r="0" b="0"/>
              <a:pathLst>
                <a:path w="162267" h="119185">
                  <a:moveTo>
                    <a:pt x="93487" y="10529"/>
                  </a:moveTo>
                  <a:lnTo>
                    <a:pt x="71130" y="10529"/>
                  </a:lnTo>
                  <a:lnTo>
                    <a:pt x="53915" y="16768"/>
                  </a:lnTo>
                  <a:lnTo>
                    <a:pt x="2389" y="60027"/>
                  </a:lnTo>
                  <a:lnTo>
                    <a:pt x="0" y="66925"/>
                  </a:lnTo>
                  <a:lnTo>
                    <a:pt x="747" y="73863"/>
                  </a:lnTo>
                  <a:lnTo>
                    <a:pt x="7816" y="87810"/>
                  </a:lnTo>
                  <a:lnTo>
                    <a:pt x="18756" y="101808"/>
                  </a:lnTo>
                  <a:lnTo>
                    <a:pt x="37657" y="112709"/>
                  </a:lnTo>
                  <a:lnTo>
                    <a:pt x="49248" y="117253"/>
                  </a:lnTo>
                  <a:lnTo>
                    <a:pt x="74605" y="119184"/>
                  </a:lnTo>
                  <a:lnTo>
                    <a:pt x="100303" y="114972"/>
                  </a:lnTo>
                  <a:lnTo>
                    <a:pt x="133331" y="99447"/>
                  </a:lnTo>
                  <a:lnTo>
                    <a:pt x="150580" y="86703"/>
                  </a:lnTo>
                  <a:lnTo>
                    <a:pt x="159806" y="67001"/>
                  </a:lnTo>
                  <a:lnTo>
                    <a:pt x="162266" y="55196"/>
                  </a:lnTo>
                  <a:lnTo>
                    <a:pt x="161566" y="44987"/>
                  </a:lnTo>
                  <a:lnTo>
                    <a:pt x="154550" y="27403"/>
                  </a:lnTo>
                  <a:lnTo>
                    <a:pt x="143633" y="14909"/>
                  </a:lnTo>
                  <a:lnTo>
                    <a:pt x="1250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4337741" y="4190454"/>
              <a:ext cx="128988" cy="284114"/>
            </a:xfrm>
            <a:custGeom>
              <a:avLst/>
              <a:gdLst/>
              <a:ahLst/>
              <a:cxnLst/>
              <a:rect l="0" t="0" r="0" b="0"/>
              <a:pathLst>
                <a:path w="128988" h="284114">
                  <a:moveTo>
                    <a:pt x="0" y="115701"/>
                  </a:moveTo>
                  <a:lnTo>
                    <a:pt x="14654" y="168729"/>
                  </a:lnTo>
                  <a:lnTo>
                    <a:pt x="31667" y="229370"/>
                  </a:lnTo>
                  <a:lnTo>
                    <a:pt x="40050" y="278794"/>
                  </a:lnTo>
                  <a:lnTo>
                    <a:pt x="39568" y="284091"/>
                  </a:lnTo>
                  <a:lnTo>
                    <a:pt x="38077" y="284113"/>
                  </a:lnTo>
                  <a:lnTo>
                    <a:pt x="35913" y="280618"/>
                  </a:lnTo>
                  <a:lnTo>
                    <a:pt x="20702" y="217285"/>
                  </a:lnTo>
                  <a:lnTo>
                    <a:pt x="12538" y="155654"/>
                  </a:lnTo>
                  <a:lnTo>
                    <a:pt x="3689" y="104486"/>
                  </a:lnTo>
                  <a:lnTo>
                    <a:pt x="3433" y="59605"/>
                  </a:lnTo>
                  <a:lnTo>
                    <a:pt x="17135" y="24211"/>
                  </a:lnTo>
                  <a:lnTo>
                    <a:pt x="29452" y="6408"/>
                  </a:lnTo>
                  <a:lnTo>
                    <a:pt x="38352" y="1895"/>
                  </a:lnTo>
                  <a:lnTo>
                    <a:pt x="60719" y="0"/>
                  </a:lnTo>
                  <a:lnTo>
                    <a:pt x="83138" y="6177"/>
                  </a:lnTo>
                  <a:lnTo>
                    <a:pt x="94030" y="11100"/>
                  </a:lnTo>
                  <a:lnTo>
                    <a:pt x="109251" y="25928"/>
                  </a:lnTo>
                  <a:lnTo>
                    <a:pt x="128555" y="64043"/>
                  </a:lnTo>
                  <a:lnTo>
                    <a:pt x="128987" y="73073"/>
                  </a:lnTo>
                  <a:lnTo>
                    <a:pt x="123228" y="89347"/>
                  </a:lnTo>
                  <a:lnTo>
                    <a:pt x="106832" y="111662"/>
                  </a:lnTo>
                  <a:lnTo>
                    <a:pt x="87645" y="119755"/>
                  </a:lnTo>
                  <a:lnTo>
                    <a:pt x="52642" y="1262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3555332" y="3959558"/>
              <a:ext cx="1084842" cy="462407"/>
            </a:xfrm>
            <a:custGeom>
              <a:avLst/>
              <a:gdLst/>
              <a:ahLst/>
              <a:cxnLst/>
              <a:rect l="0" t="0" r="0" b="0"/>
              <a:pathLst>
                <a:path w="1084842" h="462407">
                  <a:moveTo>
                    <a:pt x="434968" y="20214"/>
                  </a:moveTo>
                  <a:lnTo>
                    <a:pt x="379923" y="3425"/>
                  </a:lnTo>
                  <a:lnTo>
                    <a:pt x="328516" y="0"/>
                  </a:lnTo>
                  <a:lnTo>
                    <a:pt x="290343" y="2526"/>
                  </a:lnTo>
                  <a:lnTo>
                    <a:pt x="234825" y="13860"/>
                  </a:lnTo>
                  <a:lnTo>
                    <a:pt x="183174" y="27364"/>
                  </a:lnTo>
                  <a:lnTo>
                    <a:pt x="120848" y="44797"/>
                  </a:lnTo>
                  <a:lnTo>
                    <a:pt x="65159" y="74904"/>
                  </a:lnTo>
                  <a:lnTo>
                    <a:pt x="40086" y="92050"/>
                  </a:lnTo>
                  <a:lnTo>
                    <a:pt x="17839" y="117538"/>
                  </a:lnTo>
                  <a:lnTo>
                    <a:pt x="2018" y="147317"/>
                  </a:lnTo>
                  <a:lnTo>
                    <a:pt x="0" y="167951"/>
                  </a:lnTo>
                  <a:lnTo>
                    <a:pt x="8237" y="215383"/>
                  </a:lnTo>
                  <a:lnTo>
                    <a:pt x="35998" y="272256"/>
                  </a:lnTo>
                  <a:lnTo>
                    <a:pt x="50587" y="292499"/>
                  </a:lnTo>
                  <a:lnTo>
                    <a:pt x="98737" y="331905"/>
                  </a:lnTo>
                  <a:lnTo>
                    <a:pt x="155698" y="365551"/>
                  </a:lnTo>
                  <a:lnTo>
                    <a:pt x="214309" y="391728"/>
                  </a:lnTo>
                  <a:lnTo>
                    <a:pt x="264476" y="406161"/>
                  </a:lnTo>
                  <a:lnTo>
                    <a:pt x="327798" y="423793"/>
                  </a:lnTo>
                  <a:lnTo>
                    <a:pt x="388316" y="441352"/>
                  </a:lnTo>
                  <a:lnTo>
                    <a:pt x="436743" y="448762"/>
                  </a:lnTo>
                  <a:lnTo>
                    <a:pt x="488137" y="450958"/>
                  </a:lnTo>
                  <a:lnTo>
                    <a:pt x="546726" y="457289"/>
                  </a:lnTo>
                  <a:lnTo>
                    <a:pt x="608906" y="461399"/>
                  </a:lnTo>
                  <a:lnTo>
                    <a:pt x="660160" y="462111"/>
                  </a:lnTo>
                  <a:lnTo>
                    <a:pt x="712391" y="462322"/>
                  </a:lnTo>
                  <a:lnTo>
                    <a:pt x="763743" y="462384"/>
                  </a:lnTo>
                  <a:lnTo>
                    <a:pt x="826728" y="462406"/>
                  </a:lnTo>
                  <a:lnTo>
                    <a:pt x="883970" y="456820"/>
                  </a:lnTo>
                  <a:lnTo>
                    <a:pt x="937477" y="444452"/>
                  </a:lnTo>
                  <a:lnTo>
                    <a:pt x="989988" y="430744"/>
                  </a:lnTo>
                  <a:lnTo>
                    <a:pt x="1034502" y="411182"/>
                  </a:lnTo>
                  <a:lnTo>
                    <a:pt x="1060914" y="386010"/>
                  </a:lnTo>
                  <a:lnTo>
                    <a:pt x="1077968" y="356325"/>
                  </a:lnTo>
                  <a:lnTo>
                    <a:pt x="1084841" y="319714"/>
                  </a:lnTo>
                  <a:lnTo>
                    <a:pt x="1081288" y="284820"/>
                  </a:lnTo>
                  <a:lnTo>
                    <a:pt x="1067238" y="252254"/>
                  </a:lnTo>
                  <a:lnTo>
                    <a:pt x="1042667" y="225967"/>
                  </a:lnTo>
                  <a:lnTo>
                    <a:pt x="981137" y="180626"/>
                  </a:lnTo>
                  <a:lnTo>
                    <a:pt x="925389" y="144543"/>
                  </a:lnTo>
                  <a:lnTo>
                    <a:pt x="867497" y="123368"/>
                  </a:lnTo>
                  <a:lnTo>
                    <a:pt x="816244" y="102591"/>
                  </a:lnTo>
                  <a:lnTo>
                    <a:pt x="762749" y="79986"/>
                  </a:lnTo>
                  <a:lnTo>
                    <a:pt x="712893" y="66910"/>
                  </a:lnTo>
                  <a:lnTo>
                    <a:pt x="656527" y="56797"/>
                  </a:lnTo>
                  <a:lnTo>
                    <a:pt x="597492" y="49667"/>
                  </a:lnTo>
                  <a:lnTo>
                    <a:pt x="540511" y="42929"/>
                  </a:lnTo>
                  <a:lnTo>
                    <a:pt x="490157" y="41762"/>
                  </a:lnTo>
                  <a:lnTo>
                    <a:pt x="438192" y="35827"/>
                  </a:lnTo>
                  <a:lnTo>
                    <a:pt x="409495" y="33002"/>
                  </a:lnTo>
                  <a:lnTo>
                    <a:pt x="371797" y="30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4" name="Group 253"/>
          <p:cNvGrpSpPr/>
          <p:nvPr/>
        </p:nvGrpSpPr>
        <p:grpSpPr>
          <a:xfrm>
            <a:off x="1463461" y="3032207"/>
            <a:ext cx="610795" cy="747524"/>
            <a:chOff x="1463461" y="3032207"/>
            <a:chExt cx="610795" cy="747524"/>
          </a:xfrm>
        </p:grpSpPr>
        <p:sp>
          <p:nvSpPr>
            <p:cNvPr id="249" name="Freeform 248"/>
            <p:cNvSpPr/>
            <p:nvPr/>
          </p:nvSpPr>
          <p:spPr>
            <a:xfrm>
              <a:off x="1706704" y="3032207"/>
              <a:ext cx="167369" cy="263406"/>
            </a:xfrm>
            <a:custGeom>
              <a:avLst/>
              <a:gdLst/>
              <a:ahLst/>
              <a:cxnLst/>
              <a:rect l="0" t="0" r="0" b="0"/>
              <a:pathLst>
                <a:path w="167369" h="263406">
                  <a:moveTo>
                    <a:pt x="83140" y="0"/>
                  </a:moveTo>
                  <a:lnTo>
                    <a:pt x="77074" y="32452"/>
                  </a:lnTo>
                  <a:lnTo>
                    <a:pt x="87699" y="89931"/>
                  </a:lnTo>
                  <a:lnTo>
                    <a:pt x="92490" y="152728"/>
                  </a:lnTo>
                  <a:lnTo>
                    <a:pt x="93319" y="202920"/>
                  </a:lnTo>
                  <a:lnTo>
                    <a:pt x="93513" y="233296"/>
                  </a:lnTo>
                  <a:lnTo>
                    <a:pt x="90056" y="242098"/>
                  </a:lnTo>
                  <a:lnTo>
                    <a:pt x="84241" y="246797"/>
                  </a:lnTo>
                  <a:lnTo>
                    <a:pt x="76855" y="248759"/>
                  </a:lnTo>
                  <a:lnTo>
                    <a:pt x="70761" y="246558"/>
                  </a:lnTo>
                  <a:lnTo>
                    <a:pt x="29876" y="188538"/>
                  </a:lnTo>
                  <a:lnTo>
                    <a:pt x="0" y="143761"/>
                  </a:lnTo>
                  <a:lnTo>
                    <a:pt x="29179" y="201132"/>
                  </a:lnTo>
                  <a:lnTo>
                    <a:pt x="69294" y="257718"/>
                  </a:lnTo>
                  <a:lnTo>
                    <a:pt x="78589" y="261889"/>
                  </a:lnTo>
                  <a:lnTo>
                    <a:pt x="101394" y="263405"/>
                  </a:lnTo>
                  <a:lnTo>
                    <a:pt x="110518" y="259831"/>
                  </a:lnTo>
                  <a:lnTo>
                    <a:pt x="149052" y="217754"/>
                  </a:lnTo>
                  <a:lnTo>
                    <a:pt x="167368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1463461" y="3369119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28681" y="53875"/>
                  </a:lnTo>
                  <a:lnTo>
                    <a:pt x="60203" y="99858"/>
                  </a:lnTo>
                  <a:lnTo>
                    <a:pt x="96922" y="133498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1495046" y="3379647"/>
              <a:ext cx="178986" cy="326385"/>
            </a:xfrm>
            <a:custGeom>
              <a:avLst/>
              <a:gdLst/>
              <a:ahLst/>
              <a:cxnLst/>
              <a:rect l="0" t="0" r="0" b="0"/>
              <a:pathLst>
                <a:path w="178986" h="326385">
                  <a:moveTo>
                    <a:pt x="178985" y="0"/>
                  </a:moveTo>
                  <a:lnTo>
                    <a:pt x="163344" y="26386"/>
                  </a:lnTo>
                  <a:lnTo>
                    <a:pt x="144656" y="69207"/>
                  </a:lnTo>
                  <a:lnTo>
                    <a:pt x="113113" y="123844"/>
                  </a:lnTo>
                  <a:lnTo>
                    <a:pt x="86227" y="184245"/>
                  </a:lnTo>
                  <a:lnTo>
                    <a:pt x="59363" y="238992"/>
                  </a:lnTo>
                  <a:lnTo>
                    <a:pt x="28407" y="291747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1610860" y="3514901"/>
              <a:ext cx="151137" cy="225968"/>
            </a:xfrm>
            <a:custGeom>
              <a:avLst/>
              <a:gdLst/>
              <a:ahLst/>
              <a:cxnLst/>
              <a:rect l="0" t="0" r="0" b="0"/>
              <a:pathLst>
                <a:path w="151137" h="225968">
                  <a:moveTo>
                    <a:pt x="0" y="85845"/>
                  </a:moveTo>
                  <a:lnTo>
                    <a:pt x="58616" y="85845"/>
                  </a:lnTo>
                  <a:lnTo>
                    <a:pt x="111621" y="83505"/>
                  </a:lnTo>
                  <a:lnTo>
                    <a:pt x="135007" y="74666"/>
                  </a:lnTo>
                  <a:lnTo>
                    <a:pt x="142647" y="66694"/>
                  </a:lnTo>
                  <a:lnTo>
                    <a:pt x="151136" y="45358"/>
                  </a:lnTo>
                  <a:lnTo>
                    <a:pt x="151060" y="35457"/>
                  </a:lnTo>
                  <a:lnTo>
                    <a:pt x="144736" y="18217"/>
                  </a:lnTo>
                  <a:lnTo>
                    <a:pt x="131008" y="5875"/>
                  </a:lnTo>
                  <a:lnTo>
                    <a:pt x="122433" y="946"/>
                  </a:lnTo>
                  <a:lnTo>
                    <a:pt x="113208" y="0"/>
                  </a:lnTo>
                  <a:lnTo>
                    <a:pt x="93598" y="5188"/>
                  </a:lnTo>
                  <a:lnTo>
                    <a:pt x="45081" y="42468"/>
                  </a:lnTo>
                  <a:lnTo>
                    <a:pt x="14624" y="77146"/>
                  </a:lnTo>
                  <a:lnTo>
                    <a:pt x="6499" y="103426"/>
                  </a:lnTo>
                  <a:lnTo>
                    <a:pt x="5045" y="144866"/>
                  </a:lnTo>
                  <a:lnTo>
                    <a:pt x="10431" y="167059"/>
                  </a:lnTo>
                  <a:lnTo>
                    <a:pt x="32952" y="200370"/>
                  </a:lnTo>
                  <a:lnTo>
                    <a:pt x="47401" y="213954"/>
                  </a:lnTo>
                  <a:lnTo>
                    <a:pt x="65521" y="223891"/>
                  </a:lnTo>
                  <a:lnTo>
                    <a:pt x="85272" y="225967"/>
                  </a:lnTo>
                  <a:lnTo>
                    <a:pt x="105749" y="221821"/>
                  </a:lnTo>
                  <a:lnTo>
                    <a:pt x="147399" y="2016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1836335" y="3495461"/>
              <a:ext cx="237921" cy="284270"/>
            </a:xfrm>
            <a:custGeom>
              <a:avLst/>
              <a:gdLst/>
              <a:ahLst/>
              <a:cxnLst/>
              <a:rect l="0" t="0" r="0" b="0"/>
              <a:pathLst>
                <a:path w="237921" h="284270">
                  <a:moveTo>
                    <a:pt x="153551" y="0"/>
                  </a:moveTo>
                  <a:lnTo>
                    <a:pt x="94934" y="0"/>
                  </a:lnTo>
                  <a:lnTo>
                    <a:pt x="60144" y="5589"/>
                  </a:lnTo>
                  <a:lnTo>
                    <a:pt x="33198" y="20243"/>
                  </a:lnTo>
                  <a:lnTo>
                    <a:pt x="10396" y="39403"/>
                  </a:lnTo>
                  <a:lnTo>
                    <a:pt x="2189" y="59236"/>
                  </a:lnTo>
                  <a:lnTo>
                    <a:pt x="0" y="71076"/>
                  </a:lnTo>
                  <a:lnTo>
                    <a:pt x="3807" y="90471"/>
                  </a:lnTo>
                  <a:lnTo>
                    <a:pt x="14468" y="106890"/>
                  </a:lnTo>
                  <a:lnTo>
                    <a:pt x="40201" y="128117"/>
                  </a:lnTo>
                  <a:lnTo>
                    <a:pt x="59889" y="138049"/>
                  </a:lnTo>
                  <a:lnTo>
                    <a:pt x="115596" y="146722"/>
                  </a:lnTo>
                  <a:lnTo>
                    <a:pt x="173769" y="161809"/>
                  </a:lnTo>
                  <a:lnTo>
                    <a:pt x="215386" y="176718"/>
                  </a:lnTo>
                  <a:lnTo>
                    <a:pt x="232116" y="188116"/>
                  </a:lnTo>
                  <a:lnTo>
                    <a:pt x="236343" y="196770"/>
                  </a:lnTo>
                  <a:lnTo>
                    <a:pt x="237920" y="218864"/>
                  </a:lnTo>
                  <a:lnTo>
                    <a:pt x="234364" y="228968"/>
                  </a:lnTo>
                  <a:lnTo>
                    <a:pt x="221053" y="246433"/>
                  </a:lnTo>
                  <a:lnTo>
                    <a:pt x="193829" y="263830"/>
                  </a:lnTo>
                  <a:lnTo>
                    <a:pt x="150848" y="279019"/>
                  </a:lnTo>
                  <a:lnTo>
                    <a:pt x="91579" y="283232"/>
                  </a:lnTo>
                  <a:lnTo>
                    <a:pt x="4826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5" name="Freeform 254"/>
          <p:cNvSpPr/>
          <p:nvPr/>
        </p:nvSpPr>
        <p:spPr>
          <a:xfrm>
            <a:off x="2421554" y="2947979"/>
            <a:ext cx="52644" cy="42115"/>
          </a:xfrm>
          <a:custGeom>
            <a:avLst/>
            <a:gdLst/>
            <a:ahLst/>
            <a:cxnLst/>
            <a:rect l="0" t="0" r="0" b="0"/>
            <a:pathLst>
              <a:path w="52644" h="42115">
                <a:moveTo>
                  <a:pt x="0" y="42114"/>
                </a:moveTo>
                <a:lnTo>
                  <a:pt x="24047" y="32539"/>
                </a:lnTo>
                <a:lnTo>
                  <a:pt x="43130" y="16920"/>
                </a:lnTo>
                <a:lnTo>
                  <a:pt x="52643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2" name="Group 261"/>
          <p:cNvGrpSpPr/>
          <p:nvPr/>
        </p:nvGrpSpPr>
        <p:grpSpPr>
          <a:xfrm>
            <a:off x="1200248" y="5151396"/>
            <a:ext cx="663315" cy="535601"/>
            <a:chOff x="1200248" y="5151396"/>
            <a:chExt cx="663315" cy="535601"/>
          </a:xfrm>
        </p:grpSpPr>
        <p:sp>
          <p:nvSpPr>
            <p:cNvPr id="256" name="Freeform 255"/>
            <p:cNvSpPr/>
            <p:nvPr/>
          </p:nvSpPr>
          <p:spPr>
            <a:xfrm>
              <a:off x="1200248" y="5309323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0" y="0"/>
                  </a:moveTo>
                  <a:lnTo>
                    <a:pt x="42662" y="58779"/>
                  </a:lnTo>
                  <a:lnTo>
                    <a:pt x="84276" y="117624"/>
                  </a:lnTo>
                  <a:lnTo>
                    <a:pt x="95948" y="136505"/>
                  </a:lnTo>
                  <a:lnTo>
                    <a:pt x="10528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1231834" y="5309323"/>
              <a:ext cx="210571" cy="326385"/>
            </a:xfrm>
            <a:custGeom>
              <a:avLst/>
              <a:gdLst/>
              <a:ahLst/>
              <a:cxnLst/>
              <a:rect l="0" t="0" r="0" b="0"/>
              <a:pathLst>
                <a:path w="210571" h="326385">
                  <a:moveTo>
                    <a:pt x="210570" y="0"/>
                  </a:moveTo>
                  <a:lnTo>
                    <a:pt x="167908" y="54115"/>
                  </a:lnTo>
                  <a:lnTo>
                    <a:pt x="133289" y="111545"/>
                  </a:lnTo>
                  <a:lnTo>
                    <a:pt x="92667" y="164572"/>
                  </a:lnTo>
                  <a:lnTo>
                    <a:pt x="60635" y="218209"/>
                  </a:lnTo>
                  <a:lnTo>
                    <a:pt x="24695" y="27668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1417487" y="5447624"/>
              <a:ext cx="176481" cy="188084"/>
            </a:xfrm>
            <a:custGeom>
              <a:avLst/>
              <a:gdLst/>
              <a:ahLst/>
              <a:cxnLst/>
              <a:rect l="0" t="0" r="0" b="0"/>
              <a:pathLst>
                <a:path w="176481" h="188084">
                  <a:moveTo>
                    <a:pt x="3860" y="72270"/>
                  </a:moveTo>
                  <a:lnTo>
                    <a:pt x="46551" y="75389"/>
                  </a:lnTo>
                  <a:lnTo>
                    <a:pt x="93791" y="81334"/>
                  </a:lnTo>
                  <a:lnTo>
                    <a:pt x="150623" y="71152"/>
                  </a:lnTo>
                  <a:lnTo>
                    <a:pt x="161364" y="68015"/>
                  </a:lnTo>
                  <a:lnTo>
                    <a:pt x="168524" y="61244"/>
                  </a:lnTo>
                  <a:lnTo>
                    <a:pt x="176480" y="41243"/>
                  </a:lnTo>
                  <a:lnTo>
                    <a:pt x="176261" y="31698"/>
                  </a:lnTo>
                  <a:lnTo>
                    <a:pt x="169780" y="14854"/>
                  </a:lnTo>
                  <a:lnTo>
                    <a:pt x="162436" y="9426"/>
                  </a:lnTo>
                  <a:lnTo>
                    <a:pt x="141799" y="3395"/>
                  </a:lnTo>
                  <a:lnTo>
                    <a:pt x="103872" y="0"/>
                  </a:lnTo>
                  <a:lnTo>
                    <a:pt x="62999" y="10172"/>
                  </a:lnTo>
                  <a:lnTo>
                    <a:pt x="32431" y="28004"/>
                  </a:lnTo>
                  <a:lnTo>
                    <a:pt x="19288" y="44407"/>
                  </a:lnTo>
                  <a:lnTo>
                    <a:pt x="1318" y="83533"/>
                  </a:lnTo>
                  <a:lnTo>
                    <a:pt x="0" y="107301"/>
                  </a:lnTo>
                  <a:lnTo>
                    <a:pt x="4484" y="131123"/>
                  </a:lnTo>
                  <a:lnTo>
                    <a:pt x="14276" y="149509"/>
                  </a:lnTo>
                  <a:lnTo>
                    <a:pt x="38531" y="173014"/>
                  </a:lnTo>
                  <a:lnTo>
                    <a:pt x="64113" y="181385"/>
                  </a:lnTo>
                  <a:lnTo>
                    <a:pt x="105161" y="186098"/>
                  </a:lnTo>
                  <a:lnTo>
                    <a:pt x="140730" y="188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1695088" y="5467251"/>
              <a:ext cx="168475" cy="219746"/>
            </a:xfrm>
            <a:custGeom>
              <a:avLst/>
              <a:gdLst/>
              <a:ahLst/>
              <a:cxnLst/>
              <a:rect l="0" t="0" r="0" b="0"/>
              <a:pathLst>
                <a:path w="168475" h="219746">
                  <a:moveTo>
                    <a:pt x="136870" y="0"/>
                  </a:moveTo>
                  <a:lnTo>
                    <a:pt x="78253" y="0"/>
                  </a:lnTo>
                  <a:lnTo>
                    <a:pt x="57786" y="6239"/>
                  </a:lnTo>
                  <a:lnTo>
                    <a:pt x="25582" y="29308"/>
                  </a:lnTo>
                  <a:lnTo>
                    <a:pt x="9400" y="55087"/>
                  </a:lnTo>
                  <a:lnTo>
                    <a:pt x="8606" y="63631"/>
                  </a:lnTo>
                  <a:lnTo>
                    <a:pt x="13963" y="79363"/>
                  </a:lnTo>
                  <a:lnTo>
                    <a:pt x="30133" y="101374"/>
                  </a:lnTo>
                  <a:lnTo>
                    <a:pt x="49267" y="112515"/>
                  </a:lnTo>
                  <a:lnTo>
                    <a:pt x="86347" y="122245"/>
                  </a:lnTo>
                  <a:lnTo>
                    <a:pt x="112076" y="126861"/>
                  </a:lnTo>
                  <a:lnTo>
                    <a:pt x="145121" y="142613"/>
                  </a:lnTo>
                  <a:lnTo>
                    <a:pt x="162374" y="155410"/>
                  </a:lnTo>
                  <a:lnTo>
                    <a:pt x="166741" y="163268"/>
                  </a:lnTo>
                  <a:lnTo>
                    <a:pt x="168474" y="181358"/>
                  </a:lnTo>
                  <a:lnTo>
                    <a:pt x="163788" y="189926"/>
                  </a:lnTo>
                  <a:lnTo>
                    <a:pt x="146104" y="205684"/>
                  </a:lnTo>
                  <a:lnTo>
                    <a:pt x="119527" y="214247"/>
                  </a:lnTo>
                  <a:lnTo>
                    <a:pt x="60395" y="21974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1558217" y="5256681"/>
              <a:ext cx="115815" cy="91302"/>
            </a:xfrm>
            <a:custGeom>
              <a:avLst/>
              <a:gdLst/>
              <a:ahLst/>
              <a:cxnLst/>
              <a:rect l="0" t="0" r="0" b="0"/>
              <a:pathLst>
                <a:path w="115815" h="91302">
                  <a:moveTo>
                    <a:pt x="0" y="0"/>
                  </a:moveTo>
                  <a:lnTo>
                    <a:pt x="2340" y="33622"/>
                  </a:lnTo>
                  <a:lnTo>
                    <a:pt x="16811" y="69493"/>
                  </a:lnTo>
                  <a:lnTo>
                    <a:pt x="29309" y="87818"/>
                  </a:lnTo>
                  <a:lnTo>
                    <a:pt x="35917" y="91301"/>
                  </a:lnTo>
                  <a:lnTo>
                    <a:pt x="42662" y="91283"/>
                  </a:lnTo>
                  <a:lnTo>
                    <a:pt x="56396" y="85024"/>
                  </a:lnTo>
                  <a:lnTo>
                    <a:pt x="70298" y="74443"/>
                  </a:lnTo>
                  <a:lnTo>
                    <a:pt x="102180" y="28203"/>
                  </a:lnTo>
                  <a:lnTo>
                    <a:pt x="115814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1610860" y="5151396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178984"/>
                  </a:moveTo>
                  <a:lnTo>
                    <a:pt x="16788" y="122770"/>
                  </a:lnTo>
                  <a:lnTo>
                    <a:pt x="20214" y="61079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3" name="Freeform 262"/>
          <p:cNvSpPr/>
          <p:nvPr/>
        </p:nvSpPr>
        <p:spPr>
          <a:xfrm>
            <a:off x="400227" y="5755732"/>
            <a:ext cx="736851" cy="2074115"/>
          </a:xfrm>
          <a:custGeom>
            <a:avLst/>
            <a:gdLst/>
            <a:ahLst/>
            <a:cxnLst/>
            <a:rect l="0" t="0" r="0" b="0"/>
            <a:pathLst>
              <a:path w="736851" h="2074115">
                <a:moveTo>
                  <a:pt x="536809" y="2074114"/>
                </a:moveTo>
                <a:lnTo>
                  <a:pt x="521168" y="2056133"/>
                </a:lnTo>
                <a:lnTo>
                  <a:pt x="483354" y="1997783"/>
                </a:lnTo>
                <a:lnTo>
                  <a:pt x="434986" y="1941215"/>
                </a:lnTo>
                <a:lnTo>
                  <a:pt x="408118" y="1911598"/>
                </a:lnTo>
                <a:lnTo>
                  <a:pt x="374395" y="1861018"/>
                </a:lnTo>
                <a:lnTo>
                  <a:pt x="326182" y="1802626"/>
                </a:lnTo>
                <a:lnTo>
                  <a:pt x="284120" y="1747004"/>
                </a:lnTo>
                <a:lnTo>
                  <a:pt x="245130" y="1684496"/>
                </a:lnTo>
                <a:lnTo>
                  <a:pt x="212894" y="1621383"/>
                </a:lnTo>
                <a:lnTo>
                  <a:pt x="197509" y="1592920"/>
                </a:lnTo>
                <a:lnTo>
                  <a:pt x="181252" y="1566550"/>
                </a:lnTo>
                <a:lnTo>
                  <a:pt x="154875" y="1505382"/>
                </a:lnTo>
                <a:lnTo>
                  <a:pt x="126866" y="1442386"/>
                </a:lnTo>
                <a:lnTo>
                  <a:pt x="105199" y="1379231"/>
                </a:lnTo>
                <a:lnTo>
                  <a:pt x="84089" y="1316062"/>
                </a:lnTo>
                <a:lnTo>
                  <a:pt x="63027" y="1252891"/>
                </a:lnTo>
                <a:lnTo>
                  <a:pt x="41969" y="1189720"/>
                </a:lnTo>
                <a:lnTo>
                  <a:pt x="20912" y="1126549"/>
                </a:lnTo>
                <a:lnTo>
                  <a:pt x="13503" y="1091844"/>
                </a:lnTo>
                <a:lnTo>
                  <a:pt x="3559" y="1031598"/>
                </a:lnTo>
                <a:lnTo>
                  <a:pt x="587" y="978418"/>
                </a:lnTo>
                <a:lnTo>
                  <a:pt x="0" y="922854"/>
                </a:lnTo>
                <a:lnTo>
                  <a:pt x="1054" y="867987"/>
                </a:lnTo>
                <a:lnTo>
                  <a:pt x="8924" y="805718"/>
                </a:lnTo>
                <a:lnTo>
                  <a:pt x="15974" y="784696"/>
                </a:lnTo>
                <a:lnTo>
                  <a:pt x="37810" y="729108"/>
                </a:lnTo>
                <a:lnTo>
                  <a:pt x="55922" y="668582"/>
                </a:lnTo>
                <a:lnTo>
                  <a:pt x="81877" y="616563"/>
                </a:lnTo>
                <a:lnTo>
                  <a:pt x="97078" y="583938"/>
                </a:lnTo>
                <a:lnTo>
                  <a:pt x="128609" y="525928"/>
                </a:lnTo>
                <a:lnTo>
                  <a:pt x="168523" y="471543"/>
                </a:lnTo>
                <a:lnTo>
                  <a:pt x="210444" y="413534"/>
                </a:lnTo>
                <a:lnTo>
                  <a:pt x="259559" y="356060"/>
                </a:lnTo>
                <a:lnTo>
                  <a:pt x="315710" y="294997"/>
                </a:lnTo>
                <a:lnTo>
                  <a:pt x="379098" y="238654"/>
                </a:lnTo>
                <a:lnTo>
                  <a:pt x="439664" y="189513"/>
                </a:lnTo>
                <a:lnTo>
                  <a:pt x="456199" y="176645"/>
                </a:lnTo>
                <a:lnTo>
                  <a:pt x="516069" y="142913"/>
                </a:lnTo>
                <a:lnTo>
                  <a:pt x="578951" y="108925"/>
                </a:lnTo>
                <a:lnTo>
                  <a:pt x="634861" y="71063"/>
                </a:lnTo>
                <a:lnTo>
                  <a:pt x="679053" y="44120"/>
                </a:lnTo>
                <a:lnTo>
                  <a:pt x="73685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9" name="Group 268"/>
          <p:cNvGrpSpPr/>
          <p:nvPr/>
        </p:nvGrpSpPr>
        <p:grpSpPr>
          <a:xfrm>
            <a:off x="3642860" y="6766467"/>
            <a:ext cx="516544" cy="863338"/>
            <a:chOff x="3642860" y="6766467"/>
            <a:chExt cx="516544" cy="863338"/>
          </a:xfrm>
        </p:grpSpPr>
        <p:sp>
          <p:nvSpPr>
            <p:cNvPr id="264" name="Freeform 263"/>
            <p:cNvSpPr/>
            <p:nvPr/>
          </p:nvSpPr>
          <p:spPr>
            <a:xfrm>
              <a:off x="3854586" y="6766467"/>
              <a:ext cx="188358" cy="325554"/>
            </a:xfrm>
            <a:custGeom>
              <a:avLst/>
              <a:gdLst/>
              <a:ahLst/>
              <a:cxnLst/>
              <a:rect l="0" t="0" r="0" b="0"/>
              <a:pathLst>
                <a:path w="188358" h="325554">
                  <a:moveTo>
                    <a:pt x="93600" y="0"/>
                  </a:moveTo>
                  <a:lnTo>
                    <a:pt x="93600" y="58617"/>
                  </a:lnTo>
                  <a:lnTo>
                    <a:pt x="94770" y="118857"/>
                  </a:lnTo>
                  <a:lnTo>
                    <a:pt x="101934" y="170097"/>
                  </a:lnTo>
                  <a:lnTo>
                    <a:pt x="103696" y="230522"/>
                  </a:lnTo>
                  <a:lnTo>
                    <a:pt x="102873" y="289207"/>
                  </a:lnTo>
                  <a:lnTo>
                    <a:pt x="98502" y="313371"/>
                  </a:lnTo>
                  <a:lnTo>
                    <a:pt x="94528" y="318878"/>
                  </a:lnTo>
                  <a:lnTo>
                    <a:pt x="89539" y="320210"/>
                  </a:lnTo>
                  <a:lnTo>
                    <a:pt x="83874" y="318759"/>
                  </a:lnTo>
                  <a:lnTo>
                    <a:pt x="71340" y="307787"/>
                  </a:lnTo>
                  <a:lnTo>
                    <a:pt x="30324" y="246763"/>
                  </a:lnTo>
                  <a:lnTo>
                    <a:pt x="0" y="212347"/>
                  </a:lnTo>
                  <a:lnTo>
                    <a:pt x="3647" y="215650"/>
                  </a:lnTo>
                  <a:lnTo>
                    <a:pt x="28165" y="273485"/>
                  </a:lnTo>
                  <a:lnTo>
                    <a:pt x="59132" y="317440"/>
                  </a:lnTo>
                  <a:lnTo>
                    <a:pt x="68281" y="322761"/>
                  </a:lnTo>
                  <a:lnTo>
                    <a:pt x="90926" y="325553"/>
                  </a:lnTo>
                  <a:lnTo>
                    <a:pt x="110349" y="319776"/>
                  </a:lnTo>
                  <a:lnTo>
                    <a:pt x="141882" y="297002"/>
                  </a:lnTo>
                  <a:lnTo>
                    <a:pt x="174597" y="254708"/>
                  </a:lnTo>
                  <a:lnTo>
                    <a:pt x="188357" y="2316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3642860" y="7292892"/>
              <a:ext cx="84229" cy="73701"/>
            </a:xfrm>
            <a:custGeom>
              <a:avLst/>
              <a:gdLst/>
              <a:ahLst/>
              <a:cxnLst/>
              <a:rect l="0" t="0" r="0" b="0"/>
              <a:pathLst>
                <a:path w="84229" h="73701">
                  <a:moveTo>
                    <a:pt x="0" y="0"/>
                  </a:moveTo>
                  <a:lnTo>
                    <a:pt x="24046" y="9576"/>
                  </a:lnTo>
                  <a:lnTo>
                    <a:pt x="38373" y="20244"/>
                  </a:lnTo>
                  <a:lnTo>
                    <a:pt x="84228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3642860" y="7282364"/>
              <a:ext cx="210571" cy="273742"/>
            </a:xfrm>
            <a:custGeom>
              <a:avLst/>
              <a:gdLst/>
              <a:ahLst/>
              <a:cxnLst/>
              <a:rect l="0" t="0" r="0" b="0"/>
              <a:pathLst>
                <a:path w="210571" h="273742">
                  <a:moveTo>
                    <a:pt x="210570" y="0"/>
                  </a:moveTo>
                  <a:lnTo>
                    <a:pt x="186523" y="9575"/>
                  </a:lnTo>
                  <a:lnTo>
                    <a:pt x="165100" y="27533"/>
                  </a:lnTo>
                  <a:lnTo>
                    <a:pt x="122846" y="84797"/>
                  </a:lnTo>
                  <a:lnTo>
                    <a:pt x="82150" y="142534"/>
                  </a:lnTo>
                  <a:lnTo>
                    <a:pt x="45884" y="199401"/>
                  </a:lnTo>
                  <a:lnTo>
                    <a:pt x="13054" y="25691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3779730" y="7393468"/>
              <a:ext cx="157929" cy="141581"/>
            </a:xfrm>
            <a:custGeom>
              <a:avLst/>
              <a:gdLst/>
              <a:ahLst/>
              <a:cxnLst/>
              <a:rect l="0" t="0" r="0" b="0"/>
              <a:pathLst>
                <a:path w="157929" h="141581">
                  <a:moveTo>
                    <a:pt x="0" y="67881"/>
                  </a:moveTo>
                  <a:lnTo>
                    <a:pt x="58617" y="67881"/>
                  </a:lnTo>
                  <a:lnTo>
                    <a:pt x="93407" y="62291"/>
                  </a:lnTo>
                  <a:lnTo>
                    <a:pt x="112094" y="50189"/>
                  </a:lnTo>
                  <a:lnTo>
                    <a:pt x="120353" y="42048"/>
                  </a:lnTo>
                  <a:lnTo>
                    <a:pt x="124689" y="33112"/>
                  </a:lnTo>
                  <a:lnTo>
                    <a:pt x="126387" y="13823"/>
                  </a:lnTo>
                  <a:lnTo>
                    <a:pt x="121693" y="7275"/>
                  </a:lnTo>
                  <a:lnTo>
                    <a:pt x="103999" y="0"/>
                  </a:lnTo>
                  <a:lnTo>
                    <a:pt x="95069" y="400"/>
                  </a:lnTo>
                  <a:lnTo>
                    <a:pt x="78908" y="7084"/>
                  </a:lnTo>
                  <a:lnTo>
                    <a:pt x="56655" y="24000"/>
                  </a:lnTo>
                  <a:lnTo>
                    <a:pt x="40834" y="49420"/>
                  </a:lnTo>
                  <a:lnTo>
                    <a:pt x="28737" y="79178"/>
                  </a:lnTo>
                  <a:lnTo>
                    <a:pt x="27590" y="99808"/>
                  </a:lnTo>
                  <a:lnTo>
                    <a:pt x="28922" y="110223"/>
                  </a:lnTo>
                  <a:lnTo>
                    <a:pt x="33319" y="118336"/>
                  </a:lnTo>
                  <a:lnTo>
                    <a:pt x="47564" y="130469"/>
                  </a:lnTo>
                  <a:lnTo>
                    <a:pt x="68713" y="136642"/>
                  </a:lnTo>
                  <a:lnTo>
                    <a:pt x="130582" y="140930"/>
                  </a:lnTo>
                  <a:lnTo>
                    <a:pt x="157928" y="1415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3999145" y="7380047"/>
              <a:ext cx="160259" cy="249758"/>
            </a:xfrm>
            <a:custGeom>
              <a:avLst/>
              <a:gdLst/>
              <a:ahLst/>
              <a:cxnLst/>
              <a:rect l="0" t="0" r="0" b="0"/>
              <a:pathLst>
                <a:path w="160259" h="249758">
                  <a:moveTo>
                    <a:pt x="117497" y="18130"/>
                  </a:moveTo>
                  <a:lnTo>
                    <a:pt x="106319" y="6952"/>
                  </a:lnTo>
                  <a:lnTo>
                    <a:pt x="88352" y="1464"/>
                  </a:lnTo>
                  <a:lnTo>
                    <a:pt x="77010" y="0"/>
                  </a:lnTo>
                  <a:lnTo>
                    <a:pt x="55049" y="4613"/>
                  </a:lnTo>
                  <a:lnTo>
                    <a:pt x="26074" y="20364"/>
                  </a:lnTo>
                  <a:lnTo>
                    <a:pt x="11354" y="34331"/>
                  </a:lnTo>
                  <a:lnTo>
                    <a:pt x="912" y="52237"/>
                  </a:lnTo>
                  <a:lnTo>
                    <a:pt x="0" y="61925"/>
                  </a:lnTo>
                  <a:lnTo>
                    <a:pt x="5224" y="82048"/>
                  </a:lnTo>
                  <a:lnTo>
                    <a:pt x="12233" y="88818"/>
                  </a:lnTo>
                  <a:lnTo>
                    <a:pt x="32498" y="96340"/>
                  </a:lnTo>
                  <a:lnTo>
                    <a:pt x="94143" y="104686"/>
                  </a:lnTo>
                  <a:lnTo>
                    <a:pt x="127345" y="116696"/>
                  </a:lnTo>
                  <a:lnTo>
                    <a:pt x="138100" y="122445"/>
                  </a:lnTo>
                  <a:lnTo>
                    <a:pt x="153170" y="138192"/>
                  </a:lnTo>
                  <a:lnTo>
                    <a:pt x="158827" y="147304"/>
                  </a:lnTo>
                  <a:lnTo>
                    <a:pt x="160258" y="156889"/>
                  </a:lnTo>
                  <a:lnTo>
                    <a:pt x="155609" y="176897"/>
                  </a:lnTo>
                  <a:lnTo>
                    <a:pt x="142625" y="194368"/>
                  </a:lnTo>
                  <a:lnTo>
                    <a:pt x="123986" y="208762"/>
                  </a:lnTo>
                  <a:lnTo>
                    <a:pt x="65940" y="237022"/>
                  </a:lnTo>
                  <a:lnTo>
                    <a:pt x="33269" y="249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0" name="Group 279"/>
          <p:cNvGrpSpPr/>
          <p:nvPr/>
        </p:nvGrpSpPr>
        <p:grpSpPr>
          <a:xfrm>
            <a:off x="5466518" y="6903338"/>
            <a:ext cx="1131970" cy="1731631"/>
            <a:chOff x="5466518" y="6903338"/>
            <a:chExt cx="1131970" cy="1731631"/>
          </a:xfrm>
        </p:grpSpPr>
        <p:sp>
          <p:nvSpPr>
            <p:cNvPr id="270" name="Freeform 269"/>
            <p:cNvSpPr/>
            <p:nvPr/>
          </p:nvSpPr>
          <p:spPr>
            <a:xfrm>
              <a:off x="5559046" y="6903338"/>
              <a:ext cx="203466" cy="315891"/>
            </a:xfrm>
            <a:custGeom>
              <a:avLst/>
              <a:gdLst/>
              <a:ahLst/>
              <a:cxnLst/>
              <a:rect l="0" t="0" r="0" b="0"/>
              <a:pathLst>
                <a:path w="203466" h="315891">
                  <a:moveTo>
                    <a:pt x="0" y="0"/>
                  </a:moveTo>
                  <a:lnTo>
                    <a:pt x="35917" y="55045"/>
                  </a:lnTo>
                  <a:lnTo>
                    <a:pt x="70298" y="114512"/>
                  </a:lnTo>
                  <a:lnTo>
                    <a:pt x="112314" y="173281"/>
                  </a:lnTo>
                  <a:lnTo>
                    <a:pt x="135948" y="221734"/>
                  </a:lnTo>
                  <a:lnTo>
                    <a:pt x="150726" y="263337"/>
                  </a:lnTo>
                  <a:lnTo>
                    <a:pt x="154297" y="266805"/>
                  </a:lnTo>
                  <a:lnTo>
                    <a:pt x="157846" y="265608"/>
                  </a:lnTo>
                  <a:lnTo>
                    <a:pt x="161383" y="261299"/>
                  </a:lnTo>
                  <a:lnTo>
                    <a:pt x="166360" y="232880"/>
                  </a:lnTo>
                  <a:lnTo>
                    <a:pt x="161285" y="211126"/>
                  </a:lnTo>
                  <a:lnTo>
                    <a:pt x="140823" y="150765"/>
                  </a:lnTo>
                  <a:lnTo>
                    <a:pt x="133558" y="127839"/>
                  </a:lnTo>
                  <a:lnTo>
                    <a:pt x="133492" y="122660"/>
                  </a:lnTo>
                  <a:lnTo>
                    <a:pt x="135788" y="121547"/>
                  </a:lnTo>
                  <a:lnTo>
                    <a:pt x="139659" y="123146"/>
                  </a:lnTo>
                  <a:lnTo>
                    <a:pt x="147078" y="134280"/>
                  </a:lnTo>
                  <a:lnTo>
                    <a:pt x="172140" y="188436"/>
                  </a:lnTo>
                  <a:lnTo>
                    <a:pt x="192583" y="250925"/>
                  </a:lnTo>
                  <a:lnTo>
                    <a:pt x="203421" y="283748"/>
                  </a:lnTo>
                  <a:lnTo>
                    <a:pt x="203465" y="293280"/>
                  </a:lnTo>
                  <a:lnTo>
                    <a:pt x="197274" y="310111"/>
                  </a:lnTo>
                  <a:lnTo>
                    <a:pt x="190008" y="314365"/>
                  </a:lnTo>
                  <a:lnTo>
                    <a:pt x="131577" y="315890"/>
                  </a:lnTo>
                  <a:lnTo>
                    <a:pt x="69621" y="315862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5716974" y="7292892"/>
              <a:ext cx="237022" cy="247557"/>
            </a:xfrm>
            <a:custGeom>
              <a:avLst/>
              <a:gdLst/>
              <a:ahLst/>
              <a:cxnLst/>
              <a:rect l="0" t="0" r="0" b="0"/>
              <a:pathLst>
                <a:path w="237022" h="247557">
                  <a:moveTo>
                    <a:pt x="0" y="231627"/>
                  </a:moveTo>
                  <a:lnTo>
                    <a:pt x="0" y="173010"/>
                  </a:lnTo>
                  <a:lnTo>
                    <a:pt x="7235" y="117667"/>
                  </a:lnTo>
                  <a:lnTo>
                    <a:pt x="9877" y="54743"/>
                  </a:lnTo>
                  <a:lnTo>
                    <a:pt x="10095" y="40005"/>
                  </a:lnTo>
                  <a:lnTo>
                    <a:pt x="11409" y="34859"/>
                  </a:lnTo>
                  <a:lnTo>
                    <a:pt x="13455" y="36108"/>
                  </a:lnTo>
                  <a:lnTo>
                    <a:pt x="40176" y="88669"/>
                  </a:lnTo>
                  <a:lnTo>
                    <a:pt x="61358" y="141258"/>
                  </a:lnTo>
                  <a:lnTo>
                    <a:pt x="98099" y="194019"/>
                  </a:lnTo>
                  <a:lnTo>
                    <a:pt x="131941" y="235377"/>
                  </a:lnTo>
                  <a:lnTo>
                    <a:pt x="153007" y="244992"/>
                  </a:lnTo>
                  <a:lnTo>
                    <a:pt x="165176" y="247556"/>
                  </a:lnTo>
                  <a:lnTo>
                    <a:pt x="176798" y="245756"/>
                  </a:lnTo>
                  <a:lnTo>
                    <a:pt x="199069" y="234397"/>
                  </a:lnTo>
                  <a:lnTo>
                    <a:pt x="214427" y="217651"/>
                  </a:lnTo>
                  <a:lnTo>
                    <a:pt x="223982" y="197339"/>
                  </a:lnTo>
                  <a:lnTo>
                    <a:pt x="233236" y="146173"/>
                  </a:lnTo>
                  <a:lnTo>
                    <a:pt x="237021" y="118778"/>
                  </a:lnTo>
                  <a:lnTo>
                    <a:pt x="229919" y="63064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5977159" y="7419234"/>
              <a:ext cx="135501" cy="143058"/>
            </a:xfrm>
            <a:custGeom>
              <a:avLst/>
              <a:gdLst/>
              <a:ahLst/>
              <a:cxnLst/>
              <a:rect l="0" t="0" r="0" b="0"/>
              <a:pathLst>
                <a:path w="135501" h="143058">
                  <a:moveTo>
                    <a:pt x="87255" y="21057"/>
                  </a:moveTo>
                  <a:lnTo>
                    <a:pt x="76077" y="9879"/>
                  </a:lnTo>
                  <a:lnTo>
                    <a:pt x="58110" y="4391"/>
                  </a:lnTo>
                  <a:lnTo>
                    <a:pt x="46769" y="2927"/>
                  </a:lnTo>
                  <a:lnTo>
                    <a:pt x="36868" y="5461"/>
                  </a:lnTo>
                  <a:lnTo>
                    <a:pt x="19627" y="17636"/>
                  </a:lnTo>
                  <a:lnTo>
                    <a:pt x="2357" y="44220"/>
                  </a:lnTo>
                  <a:lnTo>
                    <a:pt x="0" y="64107"/>
                  </a:lnTo>
                  <a:lnTo>
                    <a:pt x="4022" y="84644"/>
                  </a:lnTo>
                  <a:lnTo>
                    <a:pt x="19440" y="114767"/>
                  </a:lnTo>
                  <a:lnTo>
                    <a:pt x="32159" y="131336"/>
                  </a:lnTo>
                  <a:lnTo>
                    <a:pt x="51849" y="140261"/>
                  </a:lnTo>
                  <a:lnTo>
                    <a:pt x="75029" y="143057"/>
                  </a:lnTo>
                  <a:lnTo>
                    <a:pt x="97029" y="140400"/>
                  </a:lnTo>
                  <a:lnTo>
                    <a:pt x="115386" y="129081"/>
                  </a:lnTo>
                  <a:lnTo>
                    <a:pt x="123556" y="121149"/>
                  </a:lnTo>
                  <a:lnTo>
                    <a:pt x="132635" y="99857"/>
                  </a:lnTo>
                  <a:lnTo>
                    <a:pt x="135500" y="75967"/>
                  </a:lnTo>
                  <a:lnTo>
                    <a:pt x="132874" y="53650"/>
                  </a:lnTo>
                  <a:lnTo>
                    <a:pt x="119229" y="21356"/>
                  </a:lnTo>
                  <a:lnTo>
                    <a:pt x="113251" y="14237"/>
                  </a:lnTo>
                  <a:lnTo>
                    <a:pt x="872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5915193" y="7671919"/>
              <a:ext cx="170279" cy="316172"/>
            </a:xfrm>
            <a:custGeom>
              <a:avLst/>
              <a:gdLst/>
              <a:ahLst/>
              <a:cxnLst/>
              <a:rect l="0" t="0" r="0" b="0"/>
              <a:pathLst>
                <a:path w="170279" h="316172">
                  <a:moveTo>
                    <a:pt x="54465" y="0"/>
                  </a:moveTo>
                  <a:lnTo>
                    <a:pt x="62798" y="54144"/>
                  </a:lnTo>
                  <a:lnTo>
                    <a:pt x="70149" y="109090"/>
                  </a:lnTo>
                  <a:lnTo>
                    <a:pt x="75630" y="172240"/>
                  </a:lnTo>
                  <a:lnTo>
                    <a:pt x="83646" y="230987"/>
                  </a:lnTo>
                  <a:lnTo>
                    <a:pt x="91164" y="287651"/>
                  </a:lnTo>
                  <a:lnTo>
                    <a:pt x="89460" y="295883"/>
                  </a:lnTo>
                  <a:lnTo>
                    <a:pt x="84814" y="300200"/>
                  </a:lnTo>
                  <a:lnTo>
                    <a:pt x="78207" y="301909"/>
                  </a:lnTo>
                  <a:lnTo>
                    <a:pt x="71463" y="298368"/>
                  </a:lnTo>
                  <a:lnTo>
                    <a:pt x="31020" y="248933"/>
                  </a:lnTo>
                  <a:lnTo>
                    <a:pt x="3862" y="205136"/>
                  </a:lnTo>
                  <a:lnTo>
                    <a:pt x="843" y="203438"/>
                  </a:lnTo>
                  <a:lnTo>
                    <a:pt x="0" y="205815"/>
                  </a:lnTo>
                  <a:lnTo>
                    <a:pt x="7052" y="234847"/>
                  </a:lnTo>
                  <a:lnTo>
                    <a:pt x="47957" y="294791"/>
                  </a:lnTo>
                  <a:lnTo>
                    <a:pt x="61711" y="310782"/>
                  </a:lnTo>
                  <a:lnTo>
                    <a:pt x="70994" y="314812"/>
                  </a:lnTo>
                  <a:lnTo>
                    <a:pt x="93787" y="316171"/>
                  </a:lnTo>
                  <a:lnTo>
                    <a:pt x="104076" y="312556"/>
                  </a:lnTo>
                  <a:lnTo>
                    <a:pt x="121748" y="299181"/>
                  </a:lnTo>
                  <a:lnTo>
                    <a:pt x="150986" y="254763"/>
                  </a:lnTo>
                  <a:lnTo>
                    <a:pt x="170278" y="21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5674860" y="8129583"/>
              <a:ext cx="269564" cy="329075"/>
            </a:xfrm>
            <a:custGeom>
              <a:avLst/>
              <a:gdLst/>
              <a:ahLst/>
              <a:cxnLst/>
              <a:rect l="0" t="0" r="0" b="0"/>
              <a:pathLst>
                <a:path w="269564" h="329075">
                  <a:moveTo>
                    <a:pt x="189513" y="5590"/>
                  </a:moveTo>
                  <a:lnTo>
                    <a:pt x="172745" y="0"/>
                  </a:lnTo>
                  <a:lnTo>
                    <a:pt x="139961" y="2113"/>
                  </a:lnTo>
                  <a:lnTo>
                    <a:pt x="84634" y="16584"/>
                  </a:lnTo>
                  <a:lnTo>
                    <a:pt x="64521" y="24513"/>
                  </a:lnTo>
                  <a:lnTo>
                    <a:pt x="47783" y="35837"/>
                  </a:lnTo>
                  <a:lnTo>
                    <a:pt x="35665" y="51788"/>
                  </a:lnTo>
                  <a:lnTo>
                    <a:pt x="18353" y="90625"/>
                  </a:lnTo>
                  <a:lnTo>
                    <a:pt x="17126" y="114353"/>
                  </a:lnTo>
                  <a:lnTo>
                    <a:pt x="21650" y="139327"/>
                  </a:lnTo>
                  <a:lnTo>
                    <a:pt x="31459" y="162124"/>
                  </a:lnTo>
                  <a:lnTo>
                    <a:pt x="38520" y="168438"/>
                  </a:lnTo>
                  <a:lnTo>
                    <a:pt x="46737" y="171476"/>
                  </a:lnTo>
                  <a:lnTo>
                    <a:pt x="102601" y="172537"/>
                  </a:lnTo>
                  <a:lnTo>
                    <a:pt x="137245" y="167879"/>
                  </a:lnTo>
                  <a:lnTo>
                    <a:pt x="190280" y="175600"/>
                  </a:lnTo>
                  <a:lnTo>
                    <a:pt x="215590" y="182925"/>
                  </a:lnTo>
                  <a:lnTo>
                    <a:pt x="250903" y="206691"/>
                  </a:lnTo>
                  <a:lnTo>
                    <a:pt x="258515" y="213357"/>
                  </a:lnTo>
                  <a:lnTo>
                    <a:pt x="266974" y="233241"/>
                  </a:lnTo>
                  <a:lnTo>
                    <a:pt x="269563" y="256506"/>
                  </a:lnTo>
                  <a:lnTo>
                    <a:pt x="266815" y="278545"/>
                  </a:lnTo>
                  <a:lnTo>
                    <a:pt x="255455" y="296919"/>
                  </a:lnTo>
                  <a:lnTo>
                    <a:pt x="238708" y="311714"/>
                  </a:lnTo>
                  <a:lnTo>
                    <a:pt x="219566" y="322189"/>
                  </a:lnTo>
                  <a:lnTo>
                    <a:pt x="177880" y="329074"/>
                  </a:lnTo>
                  <a:lnTo>
                    <a:pt x="125864" y="322994"/>
                  </a:lnTo>
                  <a:lnTo>
                    <a:pt x="67929" y="307409"/>
                  </a:lnTo>
                  <a:lnTo>
                    <a:pt x="9776" y="274733"/>
                  </a:lnTo>
                  <a:lnTo>
                    <a:pt x="0" y="2688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6027239" y="8156229"/>
              <a:ext cx="26648" cy="252685"/>
            </a:xfrm>
            <a:custGeom>
              <a:avLst/>
              <a:gdLst/>
              <a:ahLst/>
              <a:cxnLst/>
              <a:rect l="0" t="0" r="0" b="0"/>
              <a:pathLst>
                <a:path w="26648" h="252685">
                  <a:moveTo>
                    <a:pt x="5590" y="0"/>
                  </a:moveTo>
                  <a:lnTo>
                    <a:pt x="0" y="16768"/>
                  </a:lnTo>
                  <a:lnTo>
                    <a:pt x="4045" y="75445"/>
                  </a:lnTo>
                  <a:lnTo>
                    <a:pt x="10874" y="130196"/>
                  </a:lnTo>
                  <a:lnTo>
                    <a:pt x="16252" y="186072"/>
                  </a:lnTo>
                  <a:lnTo>
                    <a:pt x="24247" y="232810"/>
                  </a:lnTo>
                  <a:lnTo>
                    <a:pt x="2664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5927544" y="8250986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0896" y="0"/>
                  </a:lnTo>
                  <a:lnTo>
                    <a:pt x="77892" y="8405"/>
                  </a:lnTo>
                  <a:lnTo>
                    <a:pt x="14406" y="2702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6089637" y="8314157"/>
              <a:ext cx="126107" cy="131857"/>
            </a:xfrm>
            <a:custGeom>
              <a:avLst/>
              <a:gdLst/>
              <a:ahLst/>
              <a:cxnLst/>
              <a:rect l="0" t="0" r="0" b="0"/>
              <a:pathLst>
                <a:path w="126107" h="131857">
                  <a:moveTo>
                    <a:pt x="90591" y="21056"/>
                  </a:moveTo>
                  <a:lnTo>
                    <a:pt x="73823" y="15467"/>
                  </a:lnTo>
                  <a:lnTo>
                    <a:pt x="66544" y="16160"/>
                  </a:lnTo>
                  <a:lnTo>
                    <a:pt x="52217" y="23170"/>
                  </a:lnTo>
                  <a:lnTo>
                    <a:pt x="9893" y="60155"/>
                  </a:lnTo>
                  <a:lnTo>
                    <a:pt x="2082" y="80158"/>
                  </a:lnTo>
                  <a:lnTo>
                    <a:pt x="0" y="92043"/>
                  </a:lnTo>
                  <a:lnTo>
                    <a:pt x="3925" y="111488"/>
                  </a:lnTo>
                  <a:lnTo>
                    <a:pt x="8247" y="119949"/>
                  </a:lnTo>
                  <a:lnTo>
                    <a:pt x="15808" y="125589"/>
                  </a:lnTo>
                  <a:lnTo>
                    <a:pt x="36687" y="131856"/>
                  </a:lnTo>
                  <a:lnTo>
                    <a:pt x="69160" y="129795"/>
                  </a:lnTo>
                  <a:lnTo>
                    <a:pt x="87305" y="121638"/>
                  </a:lnTo>
                  <a:lnTo>
                    <a:pt x="95419" y="116187"/>
                  </a:lnTo>
                  <a:lnTo>
                    <a:pt x="107555" y="100771"/>
                  </a:lnTo>
                  <a:lnTo>
                    <a:pt x="124877" y="62279"/>
                  </a:lnTo>
                  <a:lnTo>
                    <a:pt x="126106" y="41718"/>
                  </a:lnTo>
                  <a:lnTo>
                    <a:pt x="122753" y="23220"/>
                  </a:lnTo>
                  <a:lnTo>
                    <a:pt x="1116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6264456" y="8288011"/>
              <a:ext cx="108551" cy="301453"/>
            </a:xfrm>
            <a:custGeom>
              <a:avLst/>
              <a:gdLst/>
              <a:ahLst/>
              <a:cxnLst/>
              <a:rect l="0" t="0" r="0" b="0"/>
              <a:pathLst>
                <a:path w="108551" h="301453">
                  <a:moveTo>
                    <a:pt x="0" y="131431"/>
                  </a:moveTo>
                  <a:lnTo>
                    <a:pt x="3119" y="174123"/>
                  </a:lnTo>
                  <a:lnTo>
                    <a:pt x="16788" y="228603"/>
                  </a:lnTo>
                  <a:lnTo>
                    <a:pt x="23333" y="284982"/>
                  </a:lnTo>
                  <a:lnTo>
                    <a:pt x="26748" y="301452"/>
                  </a:lnTo>
                  <a:lnTo>
                    <a:pt x="26020" y="300930"/>
                  </a:lnTo>
                  <a:lnTo>
                    <a:pt x="24366" y="297072"/>
                  </a:lnTo>
                  <a:lnTo>
                    <a:pt x="18373" y="244562"/>
                  </a:lnTo>
                  <a:lnTo>
                    <a:pt x="6489" y="184974"/>
                  </a:lnTo>
                  <a:lnTo>
                    <a:pt x="1923" y="134167"/>
                  </a:lnTo>
                  <a:lnTo>
                    <a:pt x="379" y="73003"/>
                  </a:lnTo>
                  <a:lnTo>
                    <a:pt x="2452" y="32360"/>
                  </a:lnTo>
                  <a:lnTo>
                    <a:pt x="11228" y="12921"/>
                  </a:lnTo>
                  <a:lnTo>
                    <a:pt x="19184" y="6800"/>
                  </a:lnTo>
                  <a:lnTo>
                    <a:pt x="40501" y="0"/>
                  </a:lnTo>
                  <a:lnTo>
                    <a:pt x="50398" y="527"/>
                  </a:lnTo>
                  <a:lnTo>
                    <a:pt x="67632" y="7350"/>
                  </a:lnTo>
                  <a:lnTo>
                    <a:pt x="90489" y="24346"/>
                  </a:lnTo>
                  <a:lnTo>
                    <a:pt x="106490" y="49790"/>
                  </a:lnTo>
                  <a:lnTo>
                    <a:pt x="108550" y="69409"/>
                  </a:lnTo>
                  <a:lnTo>
                    <a:pt x="107462" y="79554"/>
                  </a:lnTo>
                  <a:lnTo>
                    <a:pt x="96894" y="97067"/>
                  </a:lnTo>
                  <a:lnTo>
                    <a:pt x="80498" y="111478"/>
                  </a:lnTo>
                  <a:lnTo>
                    <a:pt x="47616" y="127143"/>
                  </a:lnTo>
                  <a:lnTo>
                    <a:pt x="31585" y="131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5466518" y="8029888"/>
              <a:ext cx="1131970" cy="605081"/>
            </a:xfrm>
            <a:custGeom>
              <a:avLst/>
              <a:gdLst/>
              <a:ahLst/>
              <a:cxnLst/>
              <a:rect l="0" t="0" r="0" b="0"/>
              <a:pathLst>
                <a:path w="1131970" h="605081">
                  <a:moveTo>
                    <a:pt x="397855" y="10528"/>
                  </a:moveTo>
                  <a:lnTo>
                    <a:pt x="360377" y="2195"/>
                  </a:lnTo>
                  <a:lnTo>
                    <a:pt x="303364" y="6022"/>
                  </a:lnTo>
                  <a:lnTo>
                    <a:pt x="245353" y="18043"/>
                  </a:lnTo>
                  <a:lnTo>
                    <a:pt x="182410" y="40749"/>
                  </a:lnTo>
                  <a:lnTo>
                    <a:pt x="127978" y="73981"/>
                  </a:lnTo>
                  <a:lnTo>
                    <a:pt x="66142" y="131913"/>
                  </a:lnTo>
                  <a:lnTo>
                    <a:pt x="31552" y="190002"/>
                  </a:lnTo>
                  <a:lnTo>
                    <a:pt x="5292" y="252726"/>
                  </a:lnTo>
                  <a:lnTo>
                    <a:pt x="0" y="289870"/>
                  </a:lnTo>
                  <a:lnTo>
                    <a:pt x="4021" y="324923"/>
                  </a:lnTo>
                  <a:lnTo>
                    <a:pt x="18211" y="363126"/>
                  </a:lnTo>
                  <a:lnTo>
                    <a:pt x="74174" y="423923"/>
                  </a:lnTo>
                  <a:lnTo>
                    <a:pt x="126599" y="466699"/>
                  </a:lnTo>
                  <a:lnTo>
                    <a:pt x="185995" y="501849"/>
                  </a:lnTo>
                  <a:lnTo>
                    <a:pt x="237550" y="522696"/>
                  </a:lnTo>
                  <a:lnTo>
                    <a:pt x="295913" y="545011"/>
                  </a:lnTo>
                  <a:lnTo>
                    <a:pt x="357831" y="561031"/>
                  </a:lnTo>
                  <a:lnTo>
                    <a:pt x="409056" y="574291"/>
                  </a:lnTo>
                  <a:lnTo>
                    <a:pt x="469954" y="581242"/>
                  </a:lnTo>
                  <a:lnTo>
                    <a:pt x="521801" y="593534"/>
                  </a:lnTo>
                  <a:lnTo>
                    <a:pt x="582648" y="599992"/>
                  </a:lnTo>
                  <a:lnTo>
                    <a:pt x="644753" y="605080"/>
                  </a:lnTo>
                  <a:lnTo>
                    <a:pt x="702688" y="601103"/>
                  </a:lnTo>
                  <a:lnTo>
                    <a:pt x="753208" y="600413"/>
                  </a:lnTo>
                  <a:lnTo>
                    <a:pt x="815445" y="592945"/>
                  </a:lnTo>
                  <a:lnTo>
                    <a:pt x="865646" y="589417"/>
                  </a:lnTo>
                  <a:lnTo>
                    <a:pt x="916395" y="582653"/>
                  </a:lnTo>
                  <a:lnTo>
                    <a:pt x="972938" y="576656"/>
                  </a:lnTo>
                  <a:lnTo>
                    <a:pt x="1029040" y="560032"/>
                  </a:lnTo>
                  <a:lnTo>
                    <a:pt x="1071575" y="532847"/>
                  </a:lnTo>
                  <a:lnTo>
                    <a:pt x="1108183" y="499616"/>
                  </a:lnTo>
                  <a:lnTo>
                    <a:pt x="1125129" y="466488"/>
                  </a:lnTo>
                  <a:lnTo>
                    <a:pt x="1131969" y="427037"/>
                  </a:lnTo>
                  <a:lnTo>
                    <a:pt x="1128407" y="385713"/>
                  </a:lnTo>
                  <a:lnTo>
                    <a:pt x="1108317" y="338232"/>
                  </a:lnTo>
                  <a:lnTo>
                    <a:pt x="1069340" y="284443"/>
                  </a:lnTo>
                  <a:lnTo>
                    <a:pt x="1010395" y="234768"/>
                  </a:lnTo>
                  <a:lnTo>
                    <a:pt x="950048" y="196945"/>
                  </a:lnTo>
                  <a:lnTo>
                    <a:pt x="891047" y="161491"/>
                  </a:lnTo>
                  <a:lnTo>
                    <a:pt x="833401" y="133371"/>
                  </a:lnTo>
                  <a:lnTo>
                    <a:pt x="773834" y="108406"/>
                  </a:lnTo>
                  <a:lnTo>
                    <a:pt x="723335" y="92561"/>
                  </a:lnTo>
                  <a:lnTo>
                    <a:pt x="674448" y="73049"/>
                  </a:lnTo>
                  <a:lnTo>
                    <a:pt x="627208" y="55568"/>
                  </a:lnTo>
                  <a:lnTo>
                    <a:pt x="564432" y="39182"/>
                  </a:lnTo>
                  <a:lnTo>
                    <a:pt x="515581" y="28246"/>
                  </a:lnTo>
                  <a:lnTo>
                    <a:pt x="464062" y="17597"/>
                  </a:lnTo>
                  <a:lnTo>
                    <a:pt x="403827" y="10754"/>
                  </a:lnTo>
                  <a:lnTo>
                    <a:pt x="340410" y="1647"/>
                  </a:lnTo>
                  <a:lnTo>
                    <a:pt x="3030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4" name="Group 283"/>
          <p:cNvGrpSpPr/>
          <p:nvPr/>
        </p:nvGrpSpPr>
        <p:grpSpPr>
          <a:xfrm>
            <a:off x="2463668" y="5145079"/>
            <a:ext cx="744524" cy="655243"/>
            <a:chOff x="2463668" y="5145079"/>
            <a:chExt cx="744524" cy="655243"/>
          </a:xfrm>
        </p:grpSpPr>
        <p:sp>
          <p:nvSpPr>
            <p:cNvPr id="281" name="Freeform 280"/>
            <p:cNvSpPr/>
            <p:nvPr/>
          </p:nvSpPr>
          <p:spPr>
            <a:xfrm>
              <a:off x="2463668" y="5145079"/>
              <a:ext cx="213712" cy="305327"/>
            </a:xfrm>
            <a:custGeom>
              <a:avLst/>
              <a:gdLst/>
              <a:ahLst/>
              <a:cxnLst/>
              <a:rect l="0" t="0" r="0" b="0"/>
              <a:pathLst>
                <a:path w="213712" h="305327">
                  <a:moveTo>
                    <a:pt x="0" y="0"/>
                  </a:moveTo>
                  <a:lnTo>
                    <a:pt x="20243" y="43962"/>
                  </a:lnTo>
                  <a:lnTo>
                    <a:pt x="52997" y="98119"/>
                  </a:lnTo>
                  <a:lnTo>
                    <a:pt x="95020" y="156984"/>
                  </a:lnTo>
                  <a:lnTo>
                    <a:pt x="147331" y="219846"/>
                  </a:lnTo>
                  <a:lnTo>
                    <a:pt x="163356" y="236529"/>
                  </a:lnTo>
                  <a:lnTo>
                    <a:pt x="168566" y="237235"/>
                  </a:lnTo>
                  <a:lnTo>
                    <a:pt x="172039" y="233026"/>
                  </a:lnTo>
                  <a:lnTo>
                    <a:pt x="174354" y="225540"/>
                  </a:lnTo>
                  <a:lnTo>
                    <a:pt x="173807" y="207864"/>
                  </a:lnTo>
                  <a:lnTo>
                    <a:pt x="160755" y="150335"/>
                  </a:lnTo>
                  <a:lnTo>
                    <a:pt x="142660" y="91505"/>
                  </a:lnTo>
                  <a:lnTo>
                    <a:pt x="161591" y="146862"/>
                  </a:lnTo>
                  <a:lnTo>
                    <a:pt x="192335" y="207206"/>
                  </a:lnTo>
                  <a:lnTo>
                    <a:pt x="213527" y="262769"/>
                  </a:lnTo>
                  <a:lnTo>
                    <a:pt x="213711" y="272276"/>
                  </a:lnTo>
                  <a:lnTo>
                    <a:pt x="207677" y="289077"/>
                  </a:lnTo>
                  <a:lnTo>
                    <a:pt x="200452" y="294494"/>
                  </a:lnTo>
                  <a:lnTo>
                    <a:pt x="179947" y="300512"/>
                  </a:lnTo>
                  <a:lnTo>
                    <a:pt x="123349" y="296359"/>
                  </a:lnTo>
                  <a:lnTo>
                    <a:pt x="60437" y="302239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2655168" y="5545162"/>
              <a:ext cx="291157" cy="242925"/>
            </a:xfrm>
            <a:custGeom>
              <a:avLst/>
              <a:gdLst/>
              <a:ahLst/>
              <a:cxnLst/>
              <a:rect l="0" t="0" r="0" b="0"/>
              <a:pathLst>
                <a:path w="291157" h="242925">
                  <a:moveTo>
                    <a:pt x="19070" y="210570"/>
                  </a:moveTo>
                  <a:lnTo>
                    <a:pt x="24659" y="193802"/>
                  </a:lnTo>
                  <a:lnTo>
                    <a:pt x="24284" y="176211"/>
                  </a:lnTo>
                  <a:lnTo>
                    <a:pt x="11351" y="118741"/>
                  </a:lnTo>
                  <a:lnTo>
                    <a:pt x="994" y="68038"/>
                  </a:lnTo>
                  <a:lnTo>
                    <a:pt x="0" y="52378"/>
                  </a:lnTo>
                  <a:lnTo>
                    <a:pt x="2847" y="44277"/>
                  </a:lnTo>
                  <a:lnTo>
                    <a:pt x="8255" y="41216"/>
                  </a:lnTo>
                  <a:lnTo>
                    <a:pt x="15369" y="41515"/>
                  </a:lnTo>
                  <a:lnTo>
                    <a:pt x="29514" y="51206"/>
                  </a:lnTo>
                  <a:lnTo>
                    <a:pt x="71918" y="104359"/>
                  </a:lnTo>
                  <a:lnTo>
                    <a:pt x="115471" y="166716"/>
                  </a:lnTo>
                  <a:lnTo>
                    <a:pt x="177142" y="225884"/>
                  </a:lnTo>
                  <a:lnTo>
                    <a:pt x="214215" y="242924"/>
                  </a:lnTo>
                  <a:lnTo>
                    <a:pt x="237992" y="242107"/>
                  </a:lnTo>
                  <a:lnTo>
                    <a:pt x="249246" y="238613"/>
                  </a:lnTo>
                  <a:lnTo>
                    <a:pt x="257918" y="232775"/>
                  </a:lnTo>
                  <a:lnTo>
                    <a:pt x="270674" y="216929"/>
                  </a:lnTo>
                  <a:lnTo>
                    <a:pt x="284432" y="188277"/>
                  </a:lnTo>
                  <a:lnTo>
                    <a:pt x="291156" y="137579"/>
                  </a:lnTo>
                  <a:lnTo>
                    <a:pt x="289364" y="75572"/>
                  </a:lnTo>
                  <a:lnTo>
                    <a:pt x="284381" y="35260"/>
                  </a:lnTo>
                  <a:lnTo>
                    <a:pt x="2822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3050751" y="5660975"/>
              <a:ext cx="157441" cy="139347"/>
            </a:xfrm>
            <a:custGeom>
              <a:avLst/>
              <a:gdLst/>
              <a:ahLst/>
              <a:cxnLst/>
              <a:rect l="0" t="0" r="0" b="0"/>
              <a:pathLst>
                <a:path w="157441" h="139347">
                  <a:moveTo>
                    <a:pt x="97269" y="21057"/>
                  </a:moveTo>
                  <a:lnTo>
                    <a:pt x="80502" y="15468"/>
                  </a:lnTo>
                  <a:lnTo>
                    <a:pt x="62911" y="15843"/>
                  </a:lnTo>
                  <a:lnTo>
                    <a:pt x="43395" y="21080"/>
                  </a:lnTo>
                  <a:lnTo>
                    <a:pt x="23022" y="31206"/>
                  </a:lnTo>
                  <a:lnTo>
                    <a:pt x="8508" y="46625"/>
                  </a:lnTo>
                  <a:lnTo>
                    <a:pt x="3000" y="55650"/>
                  </a:lnTo>
                  <a:lnTo>
                    <a:pt x="0" y="75036"/>
                  </a:lnTo>
                  <a:lnTo>
                    <a:pt x="3736" y="95351"/>
                  </a:lnTo>
                  <a:lnTo>
                    <a:pt x="13195" y="116078"/>
                  </a:lnTo>
                  <a:lnTo>
                    <a:pt x="28317" y="130749"/>
                  </a:lnTo>
                  <a:lnTo>
                    <a:pt x="37263" y="136299"/>
                  </a:lnTo>
                  <a:lnTo>
                    <a:pt x="56562" y="139346"/>
                  </a:lnTo>
                  <a:lnTo>
                    <a:pt x="103137" y="137360"/>
                  </a:lnTo>
                  <a:lnTo>
                    <a:pt x="114049" y="133687"/>
                  </a:lnTo>
                  <a:lnTo>
                    <a:pt x="132413" y="120248"/>
                  </a:lnTo>
                  <a:lnTo>
                    <a:pt x="150316" y="92951"/>
                  </a:lnTo>
                  <a:lnTo>
                    <a:pt x="157440" y="57047"/>
                  </a:lnTo>
                  <a:lnTo>
                    <a:pt x="152868" y="36663"/>
                  </a:lnTo>
                  <a:lnTo>
                    <a:pt x="148373" y="27951"/>
                  </a:lnTo>
                  <a:lnTo>
                    <a:pt x="134020" y="15152"/>
                  </a:lnTo>
                  <a:lnTo>
                    <a:pt x="1077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5" name="Freeform 284"/>
          <p:cNvSpPr/>
          <p:nvPr/>
        </p:nvSpPr>
        <p:spPr>
          <a:xfrm>
            <a:off x="221098" y="1263419"/>
            <a:ext cx="1810903" cy="768582"/>
          </a:xfrm>
          <a:custGeom>
            <a:avLst/>
            <a:gdLst/>
            <a:ahLst/>
            <a:cxnLst/>
            <a:rect l="0" t="0" r="0" b="0"/>
            <a:pathLst>
              <a:path w="1810903" h="768582">
                <a:moveTo>
                  <a:pt x="0" y="0"/>
                </a:moveTo>
                <a:lnTo>
                  <a:pt x="1810902" y="0"/>
                </a:lnTo>
                <a:lnTo>
                  <a:pt x="1810902" y="768581"/>
                </a:lnTo>
                <a:lnTo>
                  <a:pt x="0" y="768581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6" name="Freeform 285"/>
          <p:cNvSpPr/>
          <p:nvPr/>
        </p:nvSpPr>
        <p:spPr>
          <a:xfrm>
            <a:off x="0" y="421139"/>
            <a:ext cx="2021472" cy="568540"/>
          </a:xfrm>
          <a:custGeom>
            <a:avLst/>
            <a:gdLst/>
            <a:ahLst/>
            <a:cxnLst/>
            <a:rect l="0" t="0" r="0" b="0"/>
            <a:pathLst>
              <a:path w="2021472" h="568540">
                <a:moveTo>
                  <a:pt x="0" y="568539"/>
                </a:moveTo>
                <a:lnTo>
                  <a:pt x="454965" y="0"/>
                </a:lnTo>
                <a:lnTo>
                  <a:pt x="2021471" y="0"/>
                </a:lnTo>
                <a:lnTo>
                  <a:pt x="1566505" y="568539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7" name="Freeform 286"/>
          <p:cNvSpPr/>
          <p:nvPr/>
        </p:nvSpPr>
        <p:spPr>
          <a:xfrm>
            <a:off x="8233285" y="2284683"/>
            <a:ext cx="1568747" cy="568540"/>
          </a:xfrm>
          <a:custGeom>
            <a:avLst/>
            <a:gdLst/>
            <a:ahLst/>
            <a:cxnLst/>
            <a:rect l="0" t="0" r="0" b="0"/>
            <a:pathLst>
              <a:path w="1568747" h="568540">
                <a:moveTo>
                  <a:pt x="0" y="568539"/>
                </a:moveTo>
                <a:lnTo>
                  <a:pt x="313749" y="0"/>
                </a:lnTo>
                <a:lnTo>
                  <a:pt x="1254997" y="0"/>
                </a:lnTo>
                <a:lnTo>
                  <a:pt x="1568746" y="568539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0" name="Group 289"/>
          <p:cNvGrpSpPr/>
          <p:nvPr/>
        </p:nvGrpSpPr>
        <p:grpSpPr>
          <a:xfrm>
            <a:off x="178984" y="357968"/>
            <a:ext cx="937037" cy="273742"/>
            <a:chOff x="178984" y="357968"/>
            <a:chExt cx="937037" cy="273742"/>
          </a:xfrm>
        </p:grpSpPr>
        <p:sp>
          <p:nvSpPr>
            <p:cNvPr id="288" name="Freeform 287"/>
            <p:cNvSpPr/>
            <p:nvPr/>
          </p:nvSpPr>
          <p:spPr>
            <a:xfrm>
              <a:off x="1094963" y="357968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9879" y="11179"/>
                  </a:lnTo>
                  <a:lnTo>
                    <a:pt x="4391" y="29145"/>
                  </a:lnTo>
                  <a:lnTo>
                    <a:pt x="578" y="92312"/>
                  </a:lnTo>
                  <a:lnTo>
                    <a:pt x="115" y="14137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178984" y="621181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0"/>
                  </a:moveTo>
                  <a:lnTo>
                    <a:pt x="204596" y="0"/>
                  </a:lnTo>
                  <a:lnTo>
                    <a:pt x="144879" y="8333"/>
                  </a:lnTo>
                  <a:lnTo>
                    <a:pt x="90749" y="10095"/>
                  </a:lnTo>
                  <a:lnTo>
                    <a:pt x="32444" y="5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0" name="Group 299"/>
          <p:cNvGrpSpPr/>
          <p:nvPr/>
        </p:nvGrpSpPr>
        <p:grpSpPr>
          <a:xfrm>
            <a:off x="136870" y="663295"/>
            <a:ext cx="1989887" cy="1094965"/>
            <a:chOff x="136870" y="663295"/>
            <a:chExt cx="1989887" cy="1094965"/>
          </a:xfrm>
        </p:grpSpPr>
        <p:sp>
          <p:nvSpPr>
            <p:cNvPr id="291" name="Freeform 290"/>
            <p:cNvSpPr/>
            <p:nvPr/>
          </p:nvSpPr>
          <p:spPr>
            <a:xfrm>
              <a:off x="989678" y="915979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6403" y="49552"/>
                  </a:lnTo>
                  <a:lnTo>
                    <a:pt x="6057" y="104878"/>
                  </a:lnTo>
                  <a:lnTo>
                    <a:pt x="798" y="16510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136870" y="728661"/>
              <a:ext cx="210571" cy="8334"/>
            </a:xfrm>
            <a:custGeom>
              <a:avLst/>
              <a:gdLst/>
              <a:ahLst/>
              <a:cxnLst/>
              <a:rect l="0" t="0" r="0" b="0"/>
              <a:pathLst>
                <a:path w="210571" h="8334">
                  <a:moveTo>
                    <a:pt x="210570" y="8333"/>
                  </a:moveTo>
                  <a:lnTo>
                    <a:pt x="173092" y="0"/>
                  </a:lnTo>
                  <a:lnTo>
                    <a:pt x="138244" y="1575"/>
                  </a:lnTo>
                  <a:lnTo>
                    <a:pt x="76003" y="7443"/>
                  </a:lnTo>
                  <a:lnTo>
                    <a:pt x="27058" y="815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1716145" y="663295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10528"/>
                  </a:moveTo>
                  <a:lnTo>
                    <a:pt x="183620" y="2195"/>
                  </a:lnTo>
                  <a:lnTo>
                    <a:pt x="132197" y="433"/>
                  </a:lnTo>
                  <a:lnTo>
                    <a:pt x="76979" y="85"/>
                  </a:lnTo>
                  <a:lnTo>
                    <a:pt x="27250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1642445" y="768580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21057"/>
                  </a:moveTo>
                  <a:lnTo>
                    <a:pt x="188935" y="17937"/>
                  </a:lnTo>
                  <a:lnTo>
                    <a:pt x="136107" y="6403"/>
                  </a:lnTo>
                  <a:lnTo>
                    <a:pt x="80882" y="1897"/>
                  </a:lnTo>
                  <a:lnTo>
                    <a:pt x="20830" y="3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1105492" y="1179191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2723" y="48931"/>
                  </a:lnTo>
                  <a:lnTo>
                    <a:pt x="10962" y="108062"/>
                  </a:lnTo>
                  <a:lnTo>
                    <a:pt x="2252" y="17055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178984" y="1589803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109314" y="7235"/>
                  </a:lnTo>
                  <a:lnTo>
                    <a:pt x="56211" y="1299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Freeform 296"/>
            <p:cNvSpPr/>
            <p:nvPr/>
          </p:nvSpPr>
          <p:spPr>
            <a:xfrm>
              <a:off x="157927" y="1716145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81826" y="16788"/>
                  </a:lnTo>
                  <a:lnTo>
                    <a:pt x="22358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Freeform 297"/>
            <p:cNvSpPr/>
            <p:nvPr/>
          </p:nvSpPr>
          <p:spPr>
            <a:xfrm>
              <a:off x="1979357" y="1626328"/>
              <a:ext cx="147400" cy="16118"/>
            </a:xfrm>
            <a:custGeom>
              <a:avLst/>
              <a:gdLst/>
              <a:ahLst/>
              <a:cxnLst/>
              <a:rect l="0" t="0" r="0" b="0"/>
              <a:pathLst>
                <a:path w="147400" h="16118">
                  <a:moveTo>
                    <a:pt x="147399" y="5589"/>
                  </a:moveTo>
                  <a:lnTo>
                    <a:pt x="130632" y="0"/>
                  </a:lnTo>
                  <a:lnTo>
                    <a:pt x="77883" y="3272"/>
                  </a:lnTo>
                  <a:lnTo>
                    <a:pt x="27429" y="8251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1989886" y="1747730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7196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1" name="Freeform 300"/>
          <p:cNvSpPr/>
          <p:nvPr/>
        </p:nvSpPr>
        <p:spPr>
          <a:xfrm>
            <a:off x="1168663" y="1958300"/>
            <a:ext cx="1" cy="210571"/>
          </a:xfrm>
          <a:custGeom>
            <a:avLst/>
            <a:gdLst/>
            <a:ahLst/>
            <a:cxnLst/>
            <a:rect l="0" t="0" r="0" b="0"/>
            <a:pathLst>
              <a:path w="1" h="210571">
                <a:moveTo>
                  <a:pt x="0" y="0"/>
                </a:moveTo>
                <a:lnTo>
                  <a:pt x="0" y="58617"/>
                </a:lnTo>
                <a:lnTo>
                  <a:pt x="0" y="112791"/>
                </a:lnTo>
                <a:lnTo>
                  <a:pt x="0" y="168552"/>
                </a:lnTo>
                <a:lnTo>
                  <a:pt x="0" y="2105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2" name="Freeform 301"/>
          <p:cNvSpPr/>
          <p:nvPr/>
        </p:nvSpPr>
        <p:spPr>
          <a:xfrm>
            <a:off x="400082" y="431668"/>
            <a:ext cx="230165" cy="144486"/>
          </a:xfrm>
          <a:custGeom>
            <a:avLst/>
            <a:gdLst/>
            <a:ahLst/>
            <a:cxnLst/>
            <a:rect l="0" t="0" r="0" b="0"/>
            <a:pathLst>
              <a:path w="230165" h="144486">
                <a:moveTo>
                  <a:pt x="221099" y="0"/>
                </a:moveTo>
                <a:lnTo>
                  <a:pt x="230164" y="58617"/>
                </a:lnTo>
                <a:lnTo>
                  <a:pt x="225605" y="93407"/>
                </a:lnTo>
                <a:lnTo>
                  <a:pt x="213743" y="112094"/>
                </a:lnTo>
                <a:lnTo>
                  <a:pt x="196772" y="127029"/>
                </a:lnTo>
                <a:lnTo>
                  <a:pt x="177532" y="137566"/>
                </a:lnTo>
                <a:lnTo>
                  <a:pt x="141380" y="144485"/>
                </a:lnTo>
                <a:lnTo>
                  <a:pt x="81703" y="138682"/>
                </a:lnTo>
                <a:lnTo>
                  <a:pt x="18385" y="129873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5" name="Group 304"/>
          <p:cNvGrpSpPr/>
          <p:nvPr/>
        </p:nvGrpSpPr>
        <p:grpSpPr>
          <a:xfrm>
            <a:off x="136870" y="810694"/>
            <a:ext cx="172415" cy="178985"/>
            <a:chOff x="136870" y="810694"/>
            <a:chExt cx="172415" cy="178985"/>
          </a:xfrm>
        </p:grpSpPr>
        <p:sp>
          <p:nvSpPr>
            <p:cNvPr id="303" name="Freeform 302"/>
            <p:cNvSpPr/>
            <p:nvPr/>
          </p:nvSpPr>
          <p:spPr>
            <a:xfrm>
              <a:off x="136870" y="884393"/>
              <a:ext cx="64960" cy="94758"/>
            </a:xfrm>
            <a:custGeom>
              <a:avLst/>
              <a:gdLst/>
              <a:ahLst/>
              <a:cxnLst/>
              <a:rect l="0" t="0" r="0" b="0"/>
              <a:pathLst>
                <a:path w="64960" h="94758">
                  <a:moveTo>
                    <a:pt x="0" y="0"/>
                  </a:moveTo>
                  <a:lnTo>
                    <a:pt x="31282" y="9576"/>
                  </a:lnTo>
                  <a:lnTo>
                    <a:pt x="47438" y="20244"/>
                  </a:lnTo>
                  <a:lnTo>
                    <a:pt x="59298" y="35903"/>
                  </a:lnTo>
                  <a:lnTo>
                    <a:pt x="64099" y="44993"/>
                  </a:lnTo>
                  <a:lnTo>
                    <a:pt x="64959" y="54562"/>
                  </a:lnTo>
                  <a:lnTo>
                    <a:pt x="59676" y="74553"/>
                  </a:lnTo>
                  <a:lnTo>
                    <a:pt x="52649" y="85777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4" name="Freeform 303"/>
            <p:cNvSpPr/>
            <p:nvPr/>
          </p:nvSpPr>
          <p:spPr>
            <a:xfrm>
              <a:off x="189512" y="810694"/>
              <a:ext cx="119773" cy="178985"/>
            </a:xfrm>
            <a:custGeom>
              <a:avLst/>
              <a:gdLst/>
              <a:ahLst/>
              <a:cxnLst/>
              <a:rect l="0" t="0" r="0" b="0"/>
              <a:pathLst>
                <a:path w="119773" h="178985">
                  <a:moveTo>
                    <a:pt x="0" y="0"/>
                  </a:moveTo>
                  <a:lnTo>
                    <a:pt x="24047" y="9575"/>
                  </a:lnTo>
                  <a:lnTo>
                    <a:pt x="82003" y="52997"/>
                  </a:lnTo>
                  <a:lnTo>
                    <a:pt x="96107" y="68008"/>
                  </a:lnTo>
                  <a:lnTo>
                    <a:pt x="118577" y="116450"/>
                  </a:lnTo>
                  <a:lnTo>
                    <a:pt x="119772" y="140273"/>
                  </a:lnTo>
                  <a:lnTo>
                    <a:pt x="115814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9" name="Group 308"/>
          <p:cNvGrpSpPr/>
          <p:nvPr/>
        </p:nvGrpSpPr>
        <p:grpSpPr>
          <a:xfrm>
            <a:off x="1442404" y="421139"/>
            <a:ext cx="452726" cy="547483"/>
            <a:chOff x="1442404" y="421139"/>
            <a:chExt cx="452726" cy="547483"/>
          </a:xfrm>
        </p:grpSpPr>
        <p:sp>
          <p:nvSpPr>
            <p:cNvPr id="306" name="Freeform 305"/>
            <p:cNvSpPr/>
            <p:nvPr/>
          </p:nvSpPr>
          <p:spPr>
            <a:xfrm>
              <a:off x="1442404" y="841134"/>
              <a:ext cx="210571" cy="127488"/>
            </a:xfrm>
            <a:custGeom>
              <a:avLst/>
              <a:gdLst/>
              <a:ahLst/>
              <a:cxnLst/>
              <a:rect l="0" t="0" r="0" b="0"/>
              <a:pathLst>
                <a:path w="210571" h="127488">
                  <a:moveTo>
                    <a:pt x="210570" y="32731"/>
                  </a:moveTo>
                  <a:lnTo>
                    <a:pt x="181261" y="3422"/>
                  </a:lnTo>
                  <a:lnTo>
                    <a:pt x="173483" y="324"/>
                  </a:lnTo>
                  <a:lnTo>
                    <a:pt x="155482" y="0"/>
                  </a:lnTo>
                  <a:lnTo>
                    <a:pt x="96630" y="12447"/>
                  </a:lnTo>
                  <a:lnTo>
                    <a:pt x="75702" y="20206"/>
                  </a:lnTo>
                  <a:lnTo>
                    <a:pt x="50766" y="38898"/>
                  </a:lnTo>
                  <a:lnTo>
                    <a:pt x="29729" y="66144"/>
                  </a:lnTo>
                  <a:lnTo>
                    <a:pt x="0" y="1274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" name="Freeform 306"/>
            <p:cNvSpPr/>
            <p:nvPr/>
          </p:nvSpPr>
          <p:spPr>
            <a:xfrm>
              <a:off x="1855346" y="452725"/>
              <a:ext cx="39784" cy="147400"/>
            </a:xfrm>
            <a:custGeom>
              <a:avLst/>
              <a:gdLst/>
              <a:ahLst/>
              <a:cxnLst/>
              <a:rect l="0" t="0" r="0" b="0"/>
              <a:pathLst>
                <a:path w="39784" h="147400">
                  <a:moveTo>
                    <a:pt x="29255" y="0"/>
                  </a:moveTo>
                  <a:lnTo>
                    <a:pt x="13613" y="17981"/>
                  </a:lnTo>
                  <a:lnTo>
                    <a:pt x="5535" y="34897"/>
                  </a:lnTo>
                  <a:lnTo>
                    <a:pt x="0" y="69741"/>
                  </a:lnTo>
                  <a:lnTo>
                    <a:pt x="4944" y="92997"/>
                  </a:lnTo>
                  <a:lnTo>
                    <a:pt x="20882" y="122701"/>
                  </a:lnTo>
                  <a:lnTo>
                    <a:pt x="39783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8" name="Freeform 307"/>
            <p:cNvSpPr/>
            <p:nvPr/>
          </p:nvSpPr>
          <p:spPr>
            <a:xfrm>
              <a:off x="1776053" y="421139"/>
              <a:ext cx="55906" cy="178986"/>
            </a:xfrm>
            <a:custGeom>
              <a:avLst/>
              <a:gdLst/>
              <a:ahLst/>
              <a:cxnLst/>
              <a:rect l="0" t="0" r="0" b="0"/>
              <a:pathLst>
                <a:path w="55906" h="178986">
                  <a:moveTo>
                    <a:pt x="34848" y="0"/>
                  </a:moveTo>
                  <a:lnTo>
                    <a:pt x="18081" y="11179"/>
                  </a:lnTo>
                  <a:lnTo>
                    <a:pt x="6729" y="26026"/>
                  </a:lnTo>
                  <a:lnTo>
                    <a:pt x="2064" y="34898"/>
                  </a:lnTo>
                  <a:lnTo>
                    <a:pt x="0" y="60354"/>
                  </a:lnTo>
                  <a:lnTo>
                    <a:pt x="8207" y="118767"/>
                  </a:lnTo>
                  <a:lnTo>
                    <a:pt x="23315" y="150094"/>
                  </a:lnTo>
                  <a:lnTo>
                    <a:pt x="55905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0" name="Freeform 309"/>
          <p:cNvSpPr/>
          <p:nvPr/>
        </p:nvSpPr>
        <p:spPr>
          <a:xfrm>
            <a:off x="1843049" y="1305533"/>
            <a:ext cx="188952" cy="104311"/>
          </a:xfrm>
          <a:custGeom>
            <a:avLst/>
            <a:gdLst/>
            <a:ahLst/>
            <a:cxnLst/>
            <a:rect l="0" t="0" r="0" b="0"/>
            <a:pathLst>
              <a:path w="188952" h="104311">
                <a:moveTo>
                  <a:pt x="188951" y="94757"/>
                </a:moveTo>
                <a:lnTo>
                  <a:pt x="130334" y="100346"/>
                </a:lnTo>
                <a:lnTo>
                  <a:pt x="68924" y="104310"/>
                </a:lnTo>
                <a:lnTo>
                  <a:pt x="27175" y="102656"/>
                </a:lnTo>
                <a:lnTo>
                  <a:pt x="7476" y="93978"/>
                </a:lnTo>
                <a:lnTo>
                  <a:pt x="2457" y="87219"/>
                </a:lnTo>
                <a:lnTo>
                  <a:pt x="281" y="79203"/>
                </a:lnTo>
                <a:lnTo>
                  <a:pt x="0" y="70349"/>
                </a:lnTo>
                <a:lnTo>
                  <a:pt x="5927" y="51154"/>
                </a:lnTo>
                <a:lnTo>
                  <a:pt x="16178" y="23736"/>
                </a:lnTo>
                <a:lnTo>
                  <a:pt x="20495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1" name="Freeform 310"/>
          <p:cNvSpPr/>
          <p:nvPr/>
        </p:nvSpPr>
        <p:spPr>
          <a:xfrm>
            <a:off x="263212" y="1295005"/>
            <a:ext cx="147400" cy="136871"/>
          </a:xfrm>
          <a:custGeom>
            <a:avLst/>
            <a:gdLst/>
            <a:ahLst/>
            <a:cxnLst/>
            <a:rect l="0" t="0" r="0" b="0"/>
            <a:pathLst>
              <a:path w="147400" h="136871">
                <a:moveTo>
                  <a:pt x="147399" y="0"/>
                </a:moveTo>
                <a:lnTo>
                  <a:pt x="139066" y="37478"/>
                </a:lnTo>
                <a:lnTo>
                  <a:pt x="137304" y="88901"/>
                </a:lnTo>
                <a:lnTo>
                  <a:pt x="131410" y="124607"/>
                </a:lnTo>
                <a:lnTo>
                  <a:pt x="125041" y="131034"/>
                </a:lnTo>
                <a:lnTo>
                  <a:pt x="116116" y="134150"/>
                </a:lnTo>
                <a:lnTo>
                  <a:pt x="54805" y="136512"/>
                </a:lnTo>
                <a:lnTo>
                  <a:pt x="0" y="13687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2" name="Freeform 311"/>
          <p:cNvSpPr/>
          <p:nvPr/>
        </p:nvSpPr>
        <p:spPr>
          <a:xfrm>
            <a:off x="242155" y="1900068"/>
            <a:ext cx="123836" cy="142461"/>
          </a:xfrm>
          <a:custGeom>
            <a:avLst/>
            <a:gdLst/>
            <a:ahLst/>
            <a:cxnLst/>
            <a:rect l="0" t="0" r="0" b="0"/>
            <a:pathLst>
              <a:path w="123836" h="142461">
                <a:moveTo>
                  <a:pt x="0" y="5590"/>
                </a:moveTo>
                <a:lnTo>
                  <a:pt x="54144" y="5590"/>
                </a:lnTo>
                <a:lnTo>
                  <a:pt x="103502" y="0"/>
                </a:lnTo>
                <a:lnTo>
                  <a:pt x="111115" y="3033"/>
                </a:lnTo>
                <a:lnTo>
                  <a:pt x="116191" y="9735"/>
                </a:lnTo>
                <a:lnTo>
                  <a:pt x="121830" y="29659"/>
                </a:lnTo>
                <a:lnTo>
                  <a:pt x="123835" y="66014"/>
                </a:lnTo>
                <a:lnTo>
                  <a:pt x="120159" y="88597"/>
                </a:lnTo>
                <a:lnTo>
                  <a:pt x="111505" y="107212"/>
                </a:lnTo>
                <a:lnTo>
                  <a:pt x="84228" y="14246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3" name="Freeform 312"/>
          <p:cNvSpPr/>
          <p:nvPr/>
        </p:nvSpPr>
        <p:spPr>
          <a:xfrm>
            <a:off x="1843137" y="1875536"/>
            <a:ext cx="178335" cy="156465"/>
          </a:xfrm>
          <a:custGeom>
            <a:avLst/>
            <a:gdLst/>
            <a:ahLst/>
            <a:cxnLst/>
            <a:rect l="0" t="0" r="0" b="0"/>
            <a:pathLst>
              <a:path w="178335" h="156465">
                <a:moveTo>
                  <a:pt x="178334" y="9065"/>
                </a:moveTo>
                <a:lnTo>
                  <a:pt x="119717" y="9065"/>
                </a:lnTo>
                <a:lnTo>
                  <a:pt x="65543" y="1829"/>
                </a:lnTo>
                <a:lnTo>
                  <a:pt x="37738" y="0"/>
                </a:lnTo>
                <a:lnTo>
                  <a:pt x="16021" y="5426"/>
                </a:lnTo>
                <a:lnTo>
                  <a:pt x="6954" y="10148"/>
                </a:lnTo>
                <a:lnTo>
                  <a:pt x="2080" y="16806"/>
                </a:lnTo>
                <a:lnTo>
                  <a:pt x="0" y="24754"/>
                </a:lnTo>
                <a:lnTo>
                  <a:pt x="2662" y="52708"/>
                </a:lnTo>
                <a:lnTo>
                  <a:pt x="16163" y="105192"/>
                </a:lnTo>
                <a:lnTo>
                  <a:pt x="20319" y="139192"/>
                </a:lnTo>
                <a:lnTo>
                  <a:pt x="22688" y="144949"/>
                </a:lnTo>
                <a:lnTo>
                  <a:pt x="30935" y="15646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4" name="Freeform 313"/>
          <p:cNvSpPr/>
          <p:nvPr/>
        </p:nvSpPr>
        <p:spPr>
          <a:xfrm>
            <a:off x="5748559" y="4474940"/>
            <a:ext cx="1031794" cy="1031794"/>
          </a:xfrm>
          <a:custGeom>
            <a:avLst/>
            <a:gdLst/>
            <a:ahLst/>
            <a:cxnLst/>
            <a:rect l="0" t="0" r="0" b="0"/>
            <a:pathLst>
              <a:path w="1031794" h="1031794">
                <a:moveTo>
                  <a:pt x="0" y="0"/>
                </a:moveTo>
                <a:lnTo>
                  <a:pt x="1031793" y="0"/>
                </a:lnTo>
                <a:lnTo>
                  <a:pt x="1031793" y="1031793"/>
                </a:lnTo>
                <a:lnTo>
                  <a:pt x="0" y="1031793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5" name="Freeform 314"/>
          <p:cNvSpPr/>
          <p:nvPr/>
        </p:nvSpPr>
        <p:spPr>
          <a:xfrm>
            <a:off x="6311508" y="4401241"/>
            <a:ext cx="5591" cy="200042"/>
          </a:xfrm>
          <a:custGeom>
            <a:avLst/>
            <a:gdLst/>
            <a:ahLst/>
            <a:cxnLst/>
            <a:rect l="0" t="0" r="0" b="0"/>
            <a:pathLst>
              <a:path w="5591" h="200042">
                <a:moveTo>
                  <a:pt x="5590" y="0"/>
                </a:moveTo>
                <a:lnTo>
                  <a:pt x="0" y="16767"/>
                </a:lnTo>
                <a:lnTo>
                  <a:pt x="4046" y="78564"/>
                </a:lnTo>
                <a:lnTo>
                  <a:pt x="5285" y="139261"/>
                </a:lnTo>
                <a:lnTo>
                  <a:pt x="5590" y="2000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6" name="Freeform 315"/>
          <p:cNvSpPr/>
          <p:nvPr/>
        </p:nvSpPr>
        <p:spPr>
          <a:xfrm>
            <a:off x="5664331" y="5032950"/>
            <a:ext cx="178986" cy="16307"/>
          </a:xfrm>
          <a:custGeom>
            <a:avLst/>
            <a:gdLst/>
            <a:ahLst/>
            <a:cxnLst/>
            <a:rect l="0" t="0" r="0" b="0"/>
            <a:pathLst>
              <a:path w="178986" h="16307">
                <a:moveTo>
                  <a:pt x="178985" y="0"/>
                </a:moveTo>
                <a:lnTo>
                  <a:pt x="120368" y="5590"/>
                </a:lnTo>
                <a:lnTo>
                  <a:pt x="65024" y="10723"/>
                </a:lnTo>
                <a:lnTo>
                  <a:pt x="21866" y="16306"/>
                </a:lnTo>
                <a:lnTo>
                  <a:pt x="14577" y="15549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" name="Freeform 316"/>
          <p:cNvSpPr/>
          <p:nvPr/>
        </p:nvSpPr>
        <p:spPr>
          <a:xfrm>
            <a:off x="6390798" y="5401448"/>
            <a:ext cx="10529" cy="189514"/>
          </a:xfrm>
          <a:custGeom>
            <a:avLst/>
            <a:gdLst/>
            <a:ahLst/>
            <a:cxnLst/>
            <a:rect l="0" t="0" r="0" b="0"/>
            <a:pathLst>
              <a:path w="10529" h="189514">
                <a:moveTo>
                  <a:pt x="10528" y="0"/>
                </a:moveTo>
                <a:lnTo>
                  <a:pt x="2195" y="37478"/>
                </a:lnTo>
                <a:lnTo>
                  <a:pt x="433" y="88901"/>
                </a:lnTo>
                <a:lnTo>
                  <a:pt x="85" y="149015"/>
                </a:lnTo>
                <a:lnTo>
                  <a:pt x="0" y="18951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8" name="Freeform 317"/>
          <p:cNvSpPr/>
          <p:nvPr/>
        </p:nvSpPr>
        <p:spPr>
          <a:xfrm>
            <a:off x="6738238" y="4959251"/>
            <a:ext cx="168457" cy="10529"/>
          </a:xfrm>
          <a:custGeom>
            <a:avLst/>
            <a:gdLst/>
            <a:ahLst/>
            <a:cxnLst/>
            <a:rect l="0" t="0" r="0" b="0"/>
            <a:pathLst>
              <a:path w="168457" h="10529">
                <a:moveTo>
                  <a:pt x="168456" y="0"/>
                </a:moveTo>
                <a:lnTo>
                  <a:pt x="119525" y="0"/>
                </a:lnTo>
                <a:lnTo>
                  <a:pt x="71680" y="3120"/>
                </a:lnTo>
                <a:lnTo>
                  <a:pt x="29817" y="8333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9" name="Straight Connector 318"/>
          <p:cNvCxnSpPr/>
          <p:nvPr/>
        </p:nvCxnSpPr>
        <p:spPr>
          <a:xfrm flipH="1">
            <a:off x="7795760" y="4306484"/>
            <a:ext cx="95809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Straight Connector 319"/>
          <p:cNvCxnSpPr/>
          <p:nvPr/>
        </p:nvCxnSpPr>
        <p:spPr>
          <a:xfrm flipH="1">
            <a:off x="7285720" y="4305300"/>
            <a:ext cx="461280" cy="74870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Straight Connector 320"/>
          <p:cNvCxnSpPr/>
          <p:nvPr/>
        </p:nvCxnSpPr>
        <p:spPr>
          <a:xfrm>
            <a:off x="7296249" y="5075064"/>
            <a:ext cx="105284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Straight Connector 321"/>
          <p:cNvCxnSpPr/>
          <p:nvPr/>
        </p:nvCxnSpPr>
        <p:spPr>
          <a:xfrm flipV="1">
            <a:off x="8359626" y="4317013"/>
            <a:ext cx="410612" cy="75805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5" name="Group 324"/>
          <p:cNvGrpSpPr/>
          <p:nvPr/>
        </p:nvGrpSpPr>
        <p:grpSpPr>
          <a:xfrm>
            <a:off x="7380476" y="4274899"/>
            <a:ext cx="779110" cy="410612"/>
            <a:chOff x="7380476" y="4274899"/>
            <a:chExt cx="779110" cy="410612"/>
          </a:xfrm>
        </p:grpSpPr>
        <p:sp>
          <p:nvSpPr>
            <p:cNvPr id="323" name="Freeform 322"/>
            <p:cNvSpPr/>
            <p:nvPr/>
          </p:nvSpPr>
          <p:spPr>
            <a:xfrm>
              <a:off x="8149057" y="4274899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10528" y="0"/>
                  </a:moveTo>
                  <a:lnTo>
                    <a:pt x="2195" y="37478"/>
                  </a:lnTo>
                  <a:lnTo>
                    <a:pt x="3770" y="75445"/>
                  </a:lnTo>
                  <a:lnTo>
                    <a:pt x="6355" y="101381"/>
                  </a:lnTo>
                  <a:lnTo>
                    <a:pt x="1068" y="163002"/>
                  </a:lnTo>
                  <a:lnTo>
                    <a:pt x="141" y="222474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Freeform 323"/>
            <p:cNvSpPr/>
            <p:nvPr/>
          </p:nvSpPr>
          <p:spPr>
            <a:xfrm>
              <a:off x="7380476" y="4674982"/>
              <a:ext cx="315856" cy="10529"/>
            </a:xfrm>
            <a:custGeom>
              <a:avLst/>
              <a:gdLst/>
              <a:ahLst/>
              <a:cxnLst/>
              <a:rect l="0" t="0" r="0" b="0"/>
              <a:pathLst>
                <a:path w="315856" h="10529">
                  <a:moveTo>
                    <a:pt x="315855" y="10528"/>
                  </a:moveTo>
                  <a:lnTo>
                    <a:pt x="255471" y="2195"/>
                  </a:lnTo>
                  <a:lnTo>
                    <a:pt x="197749" y="650"/>
                  </a:lnTo>
                  <a:lnTo>
                    <a:pt x="136191" y="192"/>
                  </a:lnTo>
                  <a:lnTo>
                    <a:pt x="73499" y="57"/>
                  </a:lnTo>
                  <a:lnTo>
                    <a:pt x="26067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8" name="Group 327"/>
          <p:cNvGrpSpPr/>
          <p:nvPr/>
        </p:nvGrpSpPr>
        <p:grpSpPr>
          <a:xfrm>
            <a:off x="7938487" y="4780267"/>
            <a:ext cx="736996" cy="421140"/>
            <a:chOff x="7938487" y="4780267"/>
            <a:chExt cx="736996" cy="421140"/>
          </a:xfrm>
        </p:grpSpPr>
        <p:sp>
          <p:nvSpPr>
            <p:cNvPr id="326" name="Freeform 325"/>
            <p:cNvSpPr/>
            <p:nvPr/>
          </p:nvSpPr>
          <p:spPr>
            <a:xfrm>
              <a:off x="7938487" y="4969779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12723" y="54145"/>
                  </a:lnTo>
                  <a:lnTo>
                    <a:pt x="10961" y="109091"/>
                  </a:lnTo>
                  <a:lnTo>
                    <a:pt x="9444" y="17107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7" name="Freeform 326"/>
            <p:cNvSpPr/>
            <p:nvPr/>
          </p:nvSpPr>
          <p:spPr>
            <a:xfrm>
              <a:off x="8443855" y="4780267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31585"/>
                  </a:moveTo>
                  <a:lnTo>
                    <a:pt x="188935" y="28465"/>
                  </a:lnTo>
                  <a:lnTo>
                    <a:pt x="136106" y="16931"/>
                  </a:lnTo>
                  <a:lnTo>
                    <a:pt x="77751" y="4557"/>
                  </a:lnTo>
                  <a:lnTo>
                    <a:pt x="27403" y="9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9" name="Freeform 328"/>
          <p:cNvSpPr/>
          <p:nvPr/>
        </p:nvSpPr>
        <p:spPr>
          <a:xfrm>
            <a:off x="2010943" y="5619519"/>
            <a:ext cx="1161676" cy="831753"/>
          </a:xfrm>
          <a:custGeom>
            <a:avLst/>
            <a:gdLst/>
            <a:ahLst/>
            <a:cxnLst/>
            <a:rect l="0" t="0" r="0" b="0"/>
            <a:pathLst>
              <a:path w="1161676" h="831753">
                <a:moveTo>
                  <a:pt x="0" y="0"/>
                </a:moveTo>
                <a:lnTo>
                  <a:pt x="9575" y="24047"/>
                </a:lnTo>
                <a:lnTo>
                  <a:pt x="39403" y="59593"/>
                </a:lnTo>
                <a:lnTo>
                  <a:pt x="98506" y="108791"/>
                </a:lnTo>
                <a:lnTo>
                  <a:pt x="158256" y="150909"/>
                </a:lnTo>
                <a:lnTo>
                  <a:pt x="221127" y="194193"/>
                </a:lnTo>
                <a:lnTo>
                  <a:pt x="277036" y="243520"/>
                </a:lnTo>
                <a:lnTo>
                  <a:pt x="331135" y="278141"/>
                </a:lnTo>
                <a:lnTo>
                  <a:pt x="391016" y="319443"/>
                </a:lnTo>
                <a:lnTo>
                  <a:pt x="414684" y="339275"/>
                </a:lnTo>
                <a:lnTo>
                  <a:pt x="472970" y="365749"/>
                </a:lnTo>
                <a:lnTo>
                  <a:pt x="527432" y="402798"/>
                </a:lnTo>
                <a:lnTo>
                  <a:pt x="584789" y="429672"/>
                </a:lnTo>
                <a:lnTo>
                  <a:pt x="641605" y="463453"/>
                </a:lnTo>
                <a:lnTo>
                  <a:pt x="702033" y="498375"/>
                </a:lnTo>
                <a:lnTo>
                  <a:pt x="762218" y="540466"/>
                </a:lnTo>
                <a:lnTo>
                  <a:pt x="820153" y="569969"/>
                </a:lnTo>
                <a:lnTo>
                  <a:pt x="862271" y="600775"/>
                </a:lnTo>
                <a:lnTo>
                  <a:pt x="896791" y="628329"/>
                </a:lnTo>
                <a:lnTo>
                  <a:pt x="956144" y="654979"/>
                </a:lnTo>
                <a:lnTo>
                  <a:pt x="1010479" y="686984"/>
                </a:lnTo>
                <a:lnTo>
                  <a:pt x="1073884" y="719279"/>
                </a:lnTo>
                <a:lnTo>
                  <a:pt x="1126546" y="745609"/>
                </a:lnTo>
                <a:lnTo>
                  <a:pt x="1133566" y="745078"/>
                </a:lnTo>
                <a:lnTo>
                  <a:pt x="1138246" y="740044"/>
                </a:lnTo>
                <a:lnTo>
                  <a:pt x="1141366" y="732009"/>
                </a:lnTo>
                <a:lnTo>
                  <a:pt x="1141713" y="713721"/>
                </a:lnTo>
                <a:lnTo>
                  <a:pt x="1126032" y="652572"/>
                </a:lnTo>
                <a:lnTo>
                  <a:pt x="1121640" y="638642"/>
                </a:lnTo>
                <a:lnTo>
                  <a:pt x="1140943" y="695973"/>
                </a:lnTo>
                <a:lnTo>
                  <a:pt x="1161675" y="758148"/>
                </a:lnTo>
                <a:lnTo>
                  <a:pt x="1161665" y="767475"/>
                </a:lnTo>
                <a:lnTo>
                  <a:pt x="1155414" y="784077"/>
                </a:lnTo>
                <a:lnTo>
                  <a:pt x="1141718" y="796135"/>
                </a:lnTo>
                <a:lnTo>
                  <a:pt x="1080798" y="820870"/>
                </a:lnTo>
                <a:lnTo>
                  <a:pt x="1021264" y="83175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2014-05-07T16:30:14Z</dcterms:created>
  <dcterms:modified xsi:type="dcterms:W3CDTF">2014-05-07T16:30:38Z</dcterms:modified>
</cp:coreProperties>
</file>